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21F3A-A245-4294-9264-C48BC88EF0FA}" type="datetimeFigureOut">
              <a:rPr kumimoji="1" lang="ja-JP" altLang="en-US" smtClean="0"/>
              <a:t>2015/8/18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734A1-E531-4330-AB81-0B1185FF9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04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1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7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7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285" y="31751"/>
            <a:ext cx="1204546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2015/8/17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9507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21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25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10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0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114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324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8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23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5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61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46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582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285" y="31751"/>
            <a:ext cx="1204546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2015/8/17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422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5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8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9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7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7E90-2BFA-4516-9F0E-CD07177CE6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8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2015/8/17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8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6" descr="スクリュードライバ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224" y="-80174"/>
            <a:ext cx="12525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5" name="AutoShape 125"/>
          <p:cNvSpPr>
            <a:spLocks noChangeArrowheads="1"/>
          </p:cNvSpPr>
          <p:nvPr/>
        </p:nvSpPr>
        <p:spPr bwMode="auto">
          <a:xfrm rot="-5400000">
            <a:off x="3035304" y="668342"/>
            <a:ext cx="4424363" cy="6853237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85" tIns="45695" rIns="91385" bIns="45695" anchor="ctr"/>
          <a:lstStyle/>
          <a:p>
            <a:pPr>
              <a:defRPr/>
            </a:pPr>
            <a:endParaRPr lang="ja-JP" altLang="en-US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Rectangle 218"/>
          <p:cNvSpPr>
            <a:spLocks noChangeArrowheads="1"/>
          </p:cNvSpPr>
          <p:nvPr/>
        </p:nvSpPr>
        <p:spPr bwMode="auto">
          <a:xfrm flipH="1">
            <a:off x="3327405" y="4600581"/>
            <a:ext cx="1063625" cy="1858963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2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460" name="Rectangle 218"/>
          <p:cNvSpPr>
            <a:spLocks noChangeArrowheads="1"/>
          </p:cNvSpPr>
          <p:nvPr/>
        </p:nvSpPr>
        <p:spPr bwMode="auto">
          <a:xfrm flipH="1">
            <a:off x="5910263" y="4597406"/>
            <a:ext cx="1054100" cy="1858963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2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491" name="Rectangle 251"/>
          <p:cNvSpPr>
            <a:spLocks noChangeArrowheads="1"/>
          </p:cNvSpPr>
          <p:nvPr/>
        </p:nvSpPr>
        <p:spPr bwMode="auto">
          <a:xfrm>
            <a:off x="3327405" y="4600586"/>
            <a:ext cx="1063625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Ｗｈｅｒｅ？</a:t>
            </a:r>
          </a:p>
        </p:txBody>
      </p:sp>
      <p:sp>
        <p:nvSpPr>
          <p:cNvPr id="48" name="Rectangle 251"/>
          <p:cNvSpPr>
            <a:spLocks noChangeArrowheads="1"/>
          </p:cNvSpPr>
          <p:nvPr/>
        </p:nvSpPr>
        <p:spPr bwMode="auto">
          <a:xfrm>
            <a:off x="5911854" y="4597411"/>
            <a:ext cx="1052513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Ｈｏｗ ｍｕｃｈ？</a:t>
            </a:r>
          </a:p>
        </p:txBody>
      </p:sp>
      <p:sp>
        <p:nvSpPr>
          <p:cNvPr id="19463" name="Rectangle 213"/>
          <p:cNvSpPr>
            <a:spLocks noChangeArrowheads="1"/>
          </p:cNvSpPr>
          <p:nvPr/>
        </p:nvSpPr>
        <p:spPr bwMode="auto">
          <a:xfrm flipH="1">
            <a:off x="2173288" y="1733550"/>
            <a:ext cx="2216150" cy="2400300"/>
          </a:xfrm>
          <a:prstGeom prst="rect">
            <a:avLst/>
          </a:prstGeom>
          <a:solidFill>
            <a:schemeClr val="bg1"/>
          </a:solidFill>
          <a:ln w="762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en-US" altLang="ja-JP" sz="1000">
                <a:solidFill>
                  <a:srgbClr val="4D4D4D"/>
                </a:solidFill>
              </a:rPr>
              <a:t>  </a:t>
            </a:r>
            <a:r>
              <a:rPr lang="ja-JP" altLang="en-US" sz="1000">
                <a:solidFill>
                  <a:srgbClr val="4D4D4D"/>
                </a:solidFill>
              </a:rPr>
              <a:t>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  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  ・</a:t>
            </a:r>
          </a:p>
        </p:txBody>
      </p:sp>
      <p:sp>
        <p:nvSpPr>
          <p:cNvPr id="10489" name="Rectangle 249"/>
          <p:cNvSpPr>
            <a:spLocks noChangeArrowheads="1"/>
          </p:cNvSpPr>
          <p:nvPr/>
        </p:nvSpPr>
        <p:spPr bwMode="auto">
          <a:xfrm>
            <a:off x="2173288" y="1733558"/>
            <a:ext cx="2216150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Ｗｈｙ？</a:t>
            </a:r>
          </a:p>
        </p:txBody>
      </p:sp>
      <p:sp>
        <p:nvSpPr>
          <p:cNvPr id="19465" name="Rectangle 244"/>
          <p:cNvSpPr>
            <a:spLocks noChangeArrowheads="1"/>
          </p:cNvSpPr>
          <p:nvPr/>
        </p:nvSpPr>
        <p:spPr bwMode="auto">
          <a:xfrm flipH="1">
            <a:off x="4749801" y="1733550"/>
            <a:ext cx="2214563" cy="2400300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en-US" altLang="ja-JP" sz="1000">
                <a:solidFill>
                  <a:srgbClr val="4D4D4D"/>
                </a:solidFill>
              </a:rPr>
              <a:t>  </a:t>
            </a:r>
            <a:r>
              <a:rPr lang="ja-JP" altLang="en-US" sz="1000">
                <a:solidFill>
                  <a:srgbClr val="4D4D4D"/>
                </a:solidFill>
              </a:rPr>
              <a:t>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  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  ・</a:t>
            </a:r>
          </a:p>
        </p:txBody>
      </p:sp>
      <p:sp>
        <p:nvSpPr>
          <p:cNvPr id="19466" name="Rectangle 217"/>
          <p:cNvSpPr>
            <a:spLocks noChangeArrowheads="1"/>
          </p:cNvSpPr>
          <p:nvPr/>
        </p:nvSpPr>
        <p:spPr bwMode="auto">
          <a:xfrm flipH="1">
            <a:off x="2170121" y="4600581"/>
            <a:ext cx="1063625" cy="1858963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2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467" name="Rectangle 211"/>
          <p:cNvSpPr>
            <a:spLocks noChangeArrowheads="1"/>
          </p:cNvSpPr>
          <p:nvPr/>
        </p:nvSpPr>
        <p:spPr bwMode="auto">
          <a:xfrm flipH="1">
            <a:off x="7297738" y="1733554"/>
            <a:ext cx="1466850" cy="4729163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（主）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（副）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・</a:t>
            </a: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endParaRPr lang="ja-JP" altLang="en-US" sz="1000">
              <a:solidFill>
                <a:srgbClr val="4D4D4D"/>
              </a:solidFill>
            </a:endParaRPr>
          </a:p>
          <a:p>
            <a:pPr eaLnBrk="1" hangingPunct="1">
              <a:lnSpc>
                <a:spcPts val="1500"/>
              </a:lnSpc>
              <a:spcBef>
                <a:spcPts val="3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　・</a:t>
            </a:r>
          </a:p>
        </p:txBody>
      </p:sp>
      <p:sp>
        <p:nvSpPr>
          <p:cNvPr id="19468" name="Rectangle 186"/>
          <p:cNvSpPr>
            <a:spLocks noChangeArrowheads="1"/>
          </p:cNvSpPr>
          <p:nvPr/>
        </p:nvSpPr>
        <p:spPr bwMode="auto">
          <a:xfrm>
            <a:off x="2178054" y="639763"/>
            <a:ext cx="4799013" cy="900112"/>
          </a:xfrm>
          <a:prstGeom prst="rect">
            <a:avLst/>
          </a:prstGeom>
          <a:noFill/>
          <a:ln w="28575" cap="rnd" cmpd="dbl">
            <a:solidFill>
              <a:srgbClr val="FD462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150000"/>
              </a:spcBef>
              <a:buFontTx/>
              <a:buNone/>
            </a:pPr>
            <a:endParaRPr lang="ja-JP" altLang="ja-JP" sz="18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469" name="Text Box 188"/>
          <p:cNvSpPr txBox="1">
            <a:spLocks noChangeArrowheads="1"/>
          </p:cNvSpPr>
          <p:nvPr/>
        </p:nvSpPr>
        <p:spPr bwMode="auto">
          <a:xfrm>
            <a:off x="2220913" y="1270011"/>
            <a:ext cx="908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サブ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0429" name="Line 189"/>
          <p:cNvSpPr>
            <a:spLocks noChangeShapeType="1"/>
          </p:cNvSpPr>
          <p:nvPr/>
        </p:nvSpPr>
        <p:spPr bwMode="auto">
          <a:xfrm>
            <a:off x="2173296" y="1252538"/>
            <a:ext cx="4803775" cy="0"/>
          </a:xfrm>
          <a:prstGeom prst="line">
            <a:avLst/>
          </a:prstGeom>
          <a:noFill/>
          <a:ln w="6350">
            <a:solidFill>
              <a:srgbClr val="FD4627"/>
            </a:solidFill>
            <a:prstDash val="dash"/>
            <a:round/>
            <a:headEnd/>
            <a:tailEnd type="none" w="lg" len="lg"/>
          </a:ln>
          <a:effectLst/>
        </p:spPr>
        <p:txBody>
          <a:bodyPr wrap="none" lIns="0" tIns="0" rIns="0" bIns="0"/>
          <a:lstStyle/>
          <a:p>
            <a:pPr>
              <a:defRPr/>
            </a:pPr>
            <a:endParaRPr lang="ja-JP" altLang="en-US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71" name="Rectangle 191"/>
          <p:cNvSpPr>
            <a:spLocks noChangeArrowheads="1"/>
          </p:cNvSpPr>
          <p:nvPr/>
        </p:nvSpPr>
        <p:spPr bwMode="auto">
          <a:xfrm flipH="1">
            <a:off x="363538" y="3298825"/>
            <a:ext cx="1466850" cy="1589088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2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472" name="Text Box 193"/>
          <p:cNvSpPr txBox="1">
            <a:spLocks noChangeArrowheads="1"/>
          </p:cNvSpPr>
          <p:nvPr/>
        </p:nvSpPr>
        <p:spPr bwMode="auto">
          <a:xfrm>
            <a:off x="396879" y="3630613"/>
            <a:ext cx="13700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主催者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9473" name="Text Box 195"/>
          <p:cNvSpPr txBox="1">
            <a:spLocks noChangeArrowheads="1"/>
          </p:cNvSpPr>
          <p:nvPr/>
        </p:nvSpPr>
        <p:spPr bwMode="auto">
          <a:xfrm>
            <a:off x="2201867" y="2051056"/>
            <a:ext cx="808037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理由・目的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9474" name="Text Box 200"/>
          <p:cNvSpPr txBox="1">
            <a:spLocks noChangeArrowheads="1"/>
          </p:cNvSpPr>
          <p:nvPr/>
        </p:nvSpPr>
        <p:spPr bwMode="auto">
          <a:xfrm>
            <a:off x="2219325" y="4903794"/>
            <a:ext cx="990600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時期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9475" name="Text Box 202"/>
          <p:cNvSpPr txBox="1">
            <a:spLocks noChangeArrowheads="1"/>
          </p:cNvSpPr>
          <p:nvPr/>
        </p:nvSpPr>
        <p:spPr bwMode="auto">
          <a:xfrm>
            <a:off x="3376613" y="4903799"/>
            <a:ext cx="969962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会場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9476" name="Text Box 204"/>
          <p:cNvSpPr txBox="1">
            <a:spLocks noChangeArrowheads="1"/>
          </p:cNvSpPr>
          <p:nvPr/>
        </p:nvSpPr>
        <p:spPr bwMode="auto">
          <a:xfrm>
            <a:off x="4779967" y="2051056"/>
            <a:ext cx="808037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実施内容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sp>
        <p:nvSpPr>
          <p:cNvPr id="19477" name="Text Box 210"/>
          <p:cNvSpPr txBox="1">
            <a:spLocks noChangeArrowheads="1"/>
          </p:cNvSpPr>
          <p:nvPr/>
        </p:nvSpPr>
        <p:spPr bwMode="auto">
          <a:xfrm>
            <a:off x="7331078" y="2051056"/>
            <a:ext cx="80803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対象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cxnSp>
        <p:nvCxnSpPr>
          <p:cNvPr id="19478" name="AutoShape 234"/>
          <p:cNvCxnSpPr>
            <a:cxnSpLocks noChangeShapeType="1"/>
            <a:stCxn id="19463" idx="2"/>
            <a:endCxn id="19466" idx="0"/>
          </p:cNvCxnSpPr>
          <p:nvPr/>
        </p:nvCxnSpPr>
        <p:spPr bwMode="auto">
          <a:xfrm rot="5400000">
            <a:off x="2758289" y="4077497"/>
            <a:ext cx="466725" cy="5794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D4627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9" name="AutoShape 235"/>
          <p:cNvCxnSpPr>
            <a:cxnSpLocks noChangeShapeType="1"/>
            <a:stCxn id="19463" idx="2"/>
            <a:endCxn id="19459" idx="0"/>
          </p:cNvCxnSpPr>
          <p:nvPr/>
        </p:nvCxnSpPr>
        <p:spPr bwMode="auto">
          <a:xfrm rot="16200000" flipH="1">
            <a:off x="3336933" y="4078288"/>
            <a:ext cx="466725" cy="57785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D4627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0" name="AutoShape 236"/>
          <p:cNvCxnSpPr>
            <a:cxnSpLocks noChangeShapeType="1"/>
            <a:stCxn id="19463" idx="1"/>
            <a:endCxn id="19465" idx="3"/>
          </p:cNvCxnSpPr>
          <p:nvPr/>
        </p:nvCxnSpPr>
        <p:spPr bwMode="auto">
          <a:xfrm>
            <a:off x="4389438" y="2933700"/>
            <a:ext cx="360362" cy="1588"/>
          </a:xfrm>
          <a:prstGeom prst="straightConnector1">
            <a:avLst/>
          </a:prstGeom>
          <a:noFill/>
          <a:ln w="25400">
            <a:solidFill>
              <a:srgbClr val="FD4627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87" name="Rectangle 247"/>
          <p:cNvSpPr>
            <a:spLocks noChangeArrowheads="1"/>
          </p:cNvSpPr>
          <p:nvPr/>
        </p:nvSpPr>
        <p:spPr bwMode="auto">
          <a:xfrm>
            <a:off x="2178050" y="639774"/>
            <a:ext cx="4800600" cy="212725"/>
          </a:xfrm>
          <a:prstGeom prst="rect">
            <a:avLst/>
          </a:prstGeom>
          <a:solidFill>
            <a:srgbClr val="FD4627"/>
          </a:solidFill>
          <a:ln w="381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ja-JP" altLang="en-US" sz="1200" b="1" dirty="0">
                <a:solidFill>
                  <a:prstClr val="white"/>
                </a:solidFill>
                <a:latin typeface="Arial" charset="0"/>
              </a:rPr>
              <a:t>テーマタイトル</a:t>
            </a:r>
          </a:p>
        </p:txBody>
      </p:sp>
      <p:sp>
        <p:nvSpPr>
          <p:cNvPr id="10488" name="Rectangle 248"/>
          <p:cNvSpPr>
            <a:spLocks noChangeArrowheads="1"/>
          </p:cNvSpPr>
          <p:nvPr/>
        </p:nvSpPr>
        <p:spPr bwMode="auto">
          <a:xfrm>
            <a:off x="363542" y="3298836"/>
            <a:ext cx="1468437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b="1" dirty="0">
                <a:solidFill>
                  <a:prstClr val="white"/>
                </a:solidFill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Ｗｈｏ？</a:t>
            </a:r>
          </a:p>
        </p:txBody>
      </p:sp>
      <p:sp>
        <p:nvSpPr>
          <p:cNvPr id="10490" name="Rectangle 250"/>
          <p:cNvSpPr>
            <a:spLocks noChangeArrowheads="1"/>
          </p:cNvSpPr>
          <p:nvPr/>
        </p:nvSpPr>
        <p:spPr bwMode="auto">
          <a:xfrm>
            <a:off x="2170121" y="4600586"/>
            <a:ext cx="1063625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b="1" dirty="0">
                <a:solidFill>
                  <a:prstClr val="white"/>
                </a:solidFill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Ｗｈｅｎ？</a:t>
            </a:r>
          </a:p>
        </p:txBody>
      </p:sp>
      <p:sp>
        <p:nvSpPr>
          <p:cNvPr id="10492" name="Rectangle 252"/>
          <p:cNvSpPr>
            <a:spLocks noChangeArrowheads="1"/>
          </p:cNvSpPr>
          <p:nvPr/>
        </p:nvSpPr>
        <p:spPr bwMode="auto">
          <a:xfrm>
            <a:off x="4749801" y="1733558"/>
            <a:ext cx="2214563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Ｗｈａｔ？</a:t>
            </a:r>
          </a:p>
        </p:txBody>
      </p:sp>
      <p:sp>
        <p:nvSpPr>
          <p:cNvPr id="10495" name="Rectangle 255"/>
          <p:cNvSpPr>
            <a:spLocks noChangeArrowheads="1"/>
          </p:cNvSpPr>
          <p:nvPr/>
        </p:nvSpPr>
        <p:spPr bwMode="auto">
          <a:xfrm>
            <a:off x="7297742" y="1733558"/>
            <a:ext cx="1468437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Ｗｈｏｍ？</a:t>
            </a:r>
          </a:p>
        </p:txBody>
      </p:sp>
      <p:sp>
        <p:nvSpPr>
          <p:cNvPr id="19486" name="タイトル 38"/>
          <p:cNvSpPr>
            <a:spLocks noGrp="1"/>
          </p:cNvSpPr>
          <p:nvPr>
            <p:ph type="title"/>
          </p:nvPr>
        </p:nvSpPr>
        <p:spPr>
          <a:xfrm>
            <a:off x="-393696" y="10331"/>
            <a:ext cx="2571750" cy="785812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000" dirty="0" smtClean="0"/>
              <a:t>イベントの概要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ja-JP" sz="2000" dirty="0"/>
              <a:t>　</a:t>
            </a:r>
            <a:r>
              <a:rPr lang="en-US" altLang="ja-JP" sz="2000" dirty="0"/>
              <a:t>(</a:t>
            </a:r>
            <a:r>
              <a:rPr lang="ja-JP" altLang="ja-JP" sz="2000" dirty="0"/>
              <a:t>６Ｗ２Ｈ</a:t>
            </a:r>
            <a:r>
              <a:rPr lang="en-US" altLang="ja-JP" sz="2000" dirty="0"/>
              <a:t>)</a:t>
            </a:r>
            <a:endParaRPr lang="ja-JP" altLang="ja-JP" sz="2000" dirty="0"/>
          </a:p>
        </p:txBody>
      </p:sp>
      <p:sp>
        <p:nvSpPr>
          <p:cNvPr id="19487" name="Rectangle 217"/>
          <p:cNvSpPr>
            <a:spLocks noChangeArrowheads="1"/>
          </p:cNvSpPr>
          <p:nvPr/>
        </p:nvSpPr>
        <p:spPr bwMode="auto">
          <a:xfrm flipH="1">
            <a:off x="4749805" y="4597406"/>
            <a:ext cx="1063625" cy="1858963"/>
          </a:xfrm>
          <a:prstGeom prst="rect">
            <a:avLst/>
          </a:prstGeom>
          <a:solidFill>
            <a:schemeClr val="bg1"/>
          </a:solidFill>
          <a:ln w="12700">
            <a:solidFill>
              <a:srgbClr val="FD4627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20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9488" name="Text Box 200"/>
          <p:cNvSpPr txBox="1">
            <a:spLocks noChangeArrowheads="1"/>
          </p:cNvSpPr>
          <p:nvPr/>
        </p:nvSpPr>
        <p:spPr bwMode="auto">
          <a:xfrm>
            <a:off x="4787905" y="4900619"/>
            <a:ext cx="9874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手法・演出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・</a:t>
            </a: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ts val="6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・</a:t>
            </a:r>
            <a:endParaRPr lang="en-US" altLang="ja-JP" sz="1000">
              <a:solidFill>
                <a:srgbClr val="4D4D4D"/>
              </a:solidFill>
            </a:endParaRPr>
          </a:p>
          <a:p>
            <a:pPr eaLnBrk="1" hangingPunct="1">
              <a:spcBef>
                <a:spcPts val="600"/>
              </a:spcBef>
              <a:buFont typeface="Arial" pitchFamily="34" charset="0"/>
              <a:buNone/>
            </a:pPr>
            <a:r>
              <a:rPr lang="ja-JP" altLang="en-US" sz="1000">
                <a:solidFill>
                  <a:srgbClr val="4D4D4D"/>
                </a:solidFill>
              </a:rPr>
              <a:t>・</a:t>
            </a:r>
            <a:endParaRPr lang="en-US" altLang="ja-JP" sz="1000">
              <a:solidFill>
                <a:srgbClr val="4D4D4D"/>
              </a:solidFill>
            </a:endParaRPr>
          </a:p>
        </p:txBody>
      </p:sp>
      <p:sp>
        <p:nvSpPr>
          <p:cNvPr id="19489" name="Text Box 202"/>
          <p:cNvSpPr txBox="1">
            <a:spLocks noChangeArrowheads="1"/>
          </p:cNvSpPr>
          <p:nvPr/>
        </p:nvSpPr>
        <p:spPr bwMode="auto">
          <a:xfrm>
            <a:off x="5938846" y="4900613"/>
            <a:ext cx="97472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solidFill>
                  <a:srgbClr val="4D4D4D"/>
                </a:solidFill>
              </a:rPr>
              <a:t> [</a:t>
            </a:r>
            <a:r>
              <a:rPr lang="ja-JP" altLang="en-US" sz="1000">
                <a:solidFill>
                  <a:srgbClr val="4D4D4D"/>
                </a:solidFill>
              </a:rPr>
              <a:t>概算</a:t>
            </a:r>
            <a:r>
              <a:rPr lang="en-US" altLang="ja-JP" sz="1000">
                <a:solidFill>
                  <a:srgbClr val="4D4D4D"/>
                </a:solidFill>
              </a:rPr>
              <a:t>]</a:t>
            </a:r>
          </a:p>
        </p:txBody>
      </p:sp>
      <p:cxnSp>
        <p:nvCxnSpPr>
          <p:cNvPr id="19490" name="AutoShape 234"/>
          <p:cNvCxnSpPr>
            <a:cxnSpLocks noChangeShapeType="1"/>
            <a:stCxn id="19465" idx="2"/>
            <a:endCxn id="19487" idx="0"/>
          </p:cNvCxnSpPr>
          <p:nvPr/>
        </p:nvCxnSpPr>
        <p:spPr bwMode="auto">
          <a:xfrm rot="5400000">
            <a:off x="5337969" y="4077495"/>
            <a:ext cx="463550" cy="57626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D4627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91" name="AutoShape 235"/>
          <p:cNvCxnSpPr>
            <a:cxnSpLocks noChangeShapeType="1"/>
          </p:cNvCxnSpPr>
          <p:nvPr/>
        </p:nvCxnSpPr>
        <p:spPr bwMode="auto">
          <a:xfrm rot="16200000" flipH="1">
            <a:off x="5915819" y="4085435"/>
            <a:ext cx="463550" cy="579438"/>
          </a:xfrm>
          <a:prstGeom prst="bentConnector3">
            <a:avLst>
              <a:gd name="adj1" fmla="val 47653"/>
            </a:avLst>
          </a:prstGeom>
          <a:noFill/>
          <a:ln w="25400">
            <a:solidFill>
              <a:srgbClr val="FD4627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ectangle 250"/>
          <p:cNvSpPr>
            <a:spLocks noChangeArrowheads="1"/>
          </p:cNvSpPr>
          <p:nvPr/>
        </p:nvSpPr>
        <p:spPr bwMode="auto">
          <a:xfrm>
            <a:off x="4749805" y="4597411"/>
            <a:ext cx="1063625" cy="244475"/>
          </a:xfrm>
          <a:prstGeom prst="rect">
            <a:avLst/>
          </a:prstGeom>
          <a:solidFill>
            <a:srgbClr val="FD4627"/>
          </a:solidFill>
          <a:ln w="12700">
            <a:solidFill>
              <a:srgbClr val="FD4627"/>
            </a:solidFill>
            <a:miter lim="800000"/>
            <a:headEnd/>
            <a:tailEnd/>
          </a:ln>
          <a:effectLst/>
        </p:spPr>
        <p:txBody>
          <a:bodyPr wrap="none" lIns="35976" tIns="0" rIns="0" bIns="17990" anchor="ctr"/>
          <a:lstStyle/>
          <a:p>
            <a:pPr>
              <a:defRPr/>
            </a:pPr>
            <a:r>
              <a:rPr lang="en-US" altLang="ja-JP" sz="1200" b="1" dirty="0">
                <a:solidFill>
                  <a:prstClr val="white"/>
                </a:solidFill>
              </a:rPr>
              <a:t> </a:t>
            </a:r>
            <a:r>
              <a:rPr lang="ja-JP" altLang="en-US" sz="1200" b="1" dirty="0">
                <a:solidFill>
                  <a:prstClr val="white"/>
                </a:solidFill>
              </a:rPr>
              <a:t>Ｈｏｗ？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00937" y="231930"/>
            <a:ext cx="1063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>
                <a:solidFill>
                  <a:prstClr val="black"/>
                </a:solidFill>
              </a:rPr>
              <a:t>岡星式イベント</a:t>
            </a:r>
            <a:r>
              <a:rPr lang="en-US" altLang="ja-JP" sz="800" dirty="0">
                <a:solidFill>
                  <a:prstClr val="black"/>
                </a:solidFill>
              </a:rPr>
              <a:t>DO</a:t>
            </a:r>
            <a:r>
              <a:rPr lang="ja-JP" altLang="en-US" sz="800" dirty="0">
                <a:solidFill>
                  <a:prstClr val="black"/>
                </a:solidFill>
              </a:rPr>
              <a:t>具</a:t>
            </a:r>
          </a:p>
        </p:txBody>
      </p:sp>
      <p:sp>
        <p:nvSpPr>
          <p:cNvPr id="41" name="星 5 40"/>
          <p:cNvSpPr/>
          <p:nvPr/>
        </p:nvSpPr>
        <p:spPr>
          <a:xfrm>
            <a:off x="7752779" y="113802"/>
            <a:ext cx="153987" cy="14605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latin typeface="Calibri" pitchFamily="34" charset="0"/>
              </a:rPr>
              <a:t>イベントの概要</a:t>
            </a:r>
            <a:r>
              <a:rPr lang="en-US" altLang="ja-JP" sz="3600" dirty="0" smtClean="0">
                <a:latin typeface="Calibri" pitchFamily="34" charset="0"/>
              </a:rPr>
              <a:t>(6W2H)</a:t>
            </a:r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91200" y="6237312"/>
            <a:ext cx="2760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(6W2H ©JEPC</a:t>
            </a:r>
            <a:r>
              <a:rPr lang="ja-JP" altLang="en-US" sz="1400" dirty="0">
                <a:solidFill>
                  <a:prstClr val="black"/>
                </a:solidFill>
              </a:rPr>
              <a:t>イベント総合研究所</a:t>
            </a:r>
            <a:r>
              <a:rPr lang="en-US" altLang="ja-JP" sz="1400" dirty="0">
                <a:solidFill>
                  <a:prstClr val="black"/>
                </a:solidFill>
              </a:rPr>
              <a:t>)</a:t>
            </a:r>
            <a:endParaRPr lang="ja-JP" altLang="en-US" sz="1400" dirty="0">
              <a:solidFill>
                <a:prstClr val="black"/>
              </a:solidFill>
            </a:endParaRPr>
          </a:p>
          <a:p>
            <a:r>
              <a:rPr lang="en-US" altLang="ja-JP" sz="1400" dirty="0">
                <a:solidFill>
                  <a:prstClr val="black"/>
                </a:solidFill>
              </a:rPr>
              <a:t>(</a:t>
            </a:r>
            <a:r>
              <a:rPr lang="ja-JP" altLang="en-US" sz="1400" dirty="0">
                <a:solidFill>
                  <a:prstClr val="black"/>
                </a:solidFill>
              </a:rPr>
              <a:t>ゾウモデル岡星竜美</a:t>
            </a:r>
            <a:r>
              <a:rPr lang="en-US" altLang="ja-JP" sz="1400" dirty="0">
                <a:solidFill>
                  <a:prstClr val="black"/>
                </a:solidFill>
              </a:rPr>
              <a:t>)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52600" y="990600"/>
            <a:ext cx="5638800" cy="5105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2362200" y="9906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781800" y="9906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572000" y="9906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25"/>
          <p:cNvSpPr txBox="1">
            <a:spLocks noChangeArrowheads="1"/>
          </p:cNvSpPr>
          <p:nvPr/>
        </p:nvSpPr>
        <p:spPr bwMode="auto">
          <a:xfrm>
            <a:off x="1817727" y="2947809"/>
            <a:ext cx="55399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Ｐゴシック"/>
              </a:rPr>
              <a:t>ＷＨＯ</a:t>
            </a:r>
          </a:p>
        </p:txBody>
      </p:sp>
      <p:sp>
        <p:nvSpPr>
          <p:cNvPr id="40" name="テキスト ボックス 150"/>
          <p:cNvSpPr txBox="1">
            <a:spLocks noChangeArrowheads="1"/>
          </p:cNvSpPr>
          <p:nvPr/>
        </p:nvSpPr>
        <p:spPr bwMode="auto">
          <a:xfrm>
            <a:off x="6799302" y="2883932"/>
            <a:ext cx="55399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Ｐゴシック"/>
              </a:rPr>
              <a:t>ＷＨＯＭ</a:t>
            </a: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2362200" y="3429000"/>
            <a:ext cx="44196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18"/>
          <p:cNvSpPr txBox="1">
            <a:spLocks noChangeArrowheads="1"/>
          </p:cNvSpPr>
          <p:nvPr/>
        </p:nvSpPr>
        <p:spPr bwMode="auto">
          <a:xfrm>
            <a:off x="3040041" y="1905000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WHY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6" name="テキスト ボックス 18"/>
          <p:cNvSpPr txBox="1">
            <a:spLocks noChangeArrowheads="1"/>
          </p:cNvSpPr>
          <p:nvPr/>
        </p:nvSpPr>
        <p:spPr bwMode="auto">
          <a:xfrm>
            <a:off x="5181208" y="1904999"/>
            <a:ext cx="987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WHAT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7" name="テキスト ボックス 18"/>
          <p:cNvSpPr txBox="1">
            <a:spLocks noChangeArrowheads="1"/>
          </p:cNvSpPr>
          <p:nvPr/>
        </p:nvSpPr>
        <p:spPr bwMode="auto">
          <a:xfrm>
            <a:off x="2362200" y="4343400"/>
            <a:ext cx="9829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WHEN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8" name="テキスト ボックス 18"/>
          <p:cNvSpPr txBox="1">
            <a:spLocks noChangeArrowheads="1"/>
          </p:cNvSpPr>
          <p:nvPr/>
        </p:nvSpPr>
        <p:spPr bwMode="auto">
          <a:xfrm>
            <a:off x="4757146" y="4343400"/>
            <a:ext cx="829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HOW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49" name="テキスト ボックス 18"/>
          <p:cNvSpPr txBox="1">
            <a:spLocks noChangeArrowheads="1"/>
          </p:cNvSpPr>
          <p:nvPr/>
        </p:nvSpPr>
        <p:spPr bwMode="auto">
          <a:xfrm>
            <a:off x="3400425" y="4333875"/>
            <a:ext cx="1152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WHERE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0" name="テキスト ボックス 18"/>
          <p:cNvSpPr txBox="1">
            <a:spLocks noChangeArrowheads="1"/>
          </p:cNvSpPr>
          <p:nvPr/>
        </p:nvSpPr>
        <p:spPr bwMode="auto">
          <a:xfrm>
            <a:off x="5715000" y="4191000"/>
            <a:ext cx="101341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HOW</a:t>
            </a:r>
          </a:p>
          <a:p>
            <a:r>
              <a:rPr lang="en-US" altLang="ja-JP" sz="2400" dirty="0">
                <a:solidFill>
                  <a:prstClr val="black"/>
                </a:solidFill>
                <a:latin typeface="ＭＳ Ｐゴシック"/>
              </a:rPr>
              <a:t>MUCH</a:t>
            </a:r>
            <a:endParaRPr lang="ja-JP" altLang="en-US" sz="2400" dirty="0">
              <a:solidFill>
                <a:prstClr val="black"/>
              </a:solidFill>
              <a:latin typeface="ＭＳ Ｐゴシック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3429000" y="3429000"/>
            <a:ext cx="0" cy="2667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715000" y="3429000"/>
            <a:ext cx="0" cy="2667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0" y="-22860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ja-JP" altLang="en-US" sz="9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24200" y="22860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なぜ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57800" y="2286000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なにを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90800" y="47244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いつ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586373" y="471422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どこで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72000" y="472440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どのように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91200" y="4953000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いくらで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28800" y="3810000"/>
            <a:ext cx="461665" cy="7688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だれが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58000" y="4038600"/>
            <a:ext cx="461665" cy="7527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だれに</a:t>
            </a:r>
          </a:p>
        </p:txBody>
      </p:sp>
    </p:spTree>
    <p:extLst>
      <p:ext uri="{BB962C8B-B14F-4D97-AF65-F5344CB8AC3E}">
        <p14:creationId xmlns:p14="http://schemas.microsoft.com/office/powerpoint/2010/main" val="1872585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137</Words>
  <Application>Microsoft Office PowerPoint</Application>
  <PresentationFormat>画面に合わせる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HGP創英角ｺﾞｼｯｸUB</vt:lpstr>
      <vt:lpstr>ＭＳ Ｐゴシック</vt:lpstr>
      <vt:lpstr>Arial</vt:lpstr>
      <vt:lpstr>Calibri</vt:lpstr>
      <vt:lpstr>Office テーマ</vt:lpstr>
      <vt:lpstr>1_Office テーマ</vt:lpstr>
      <vt:lpstr>イベントの概要 　(６Ｗ２Ｈ)</vt:lpstr>
      <vt:lpstr>イベントの概要(6W2H)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イベントの概要 　(６Ｗ２Ｈ)</dc:title>
  <dc:creator>okaboshi</dc:creator>
  <cp:lastModifiedBy>井手陽子</cp:lastModifiedBy>
  <cp:revision>2</cp:revision>
  <dcterms:created xsi:type="dcterms:W3CDTF">2015-08-17T03:43:28Z</dcterms:created>
  <dcterms:modified xsi:type="dcterms:W3CDTF">2015-08-18T12:50:50Z</dcterms:modified>
</cp:coreProperties>
</file>