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C4511B-FB68-4E3A-B4D0-0FE679F1B03B}" type="doc">
      <dgm:prSet loTypeId="urn:microsoft.com/office/officeart/2005/8/layout/pyramid1" loCatId="pyramid" qsTypeId="urn:microsoft.com/office/officeart/2005/8/quickstyle/simple1" qsCatId="simple" csTypeId="urn:microsoft.com/office/officeart/2005/8/colors/accent3_5" csCatId="accent3" phldr="1"/>
      <dgm:spPr/>
    </dgm:pt>
    <dgm:pt modelId="{A4D2BB76-09E4-4F57-AC07-E8A691E648FA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企画</a:t>
          </a:r>
          <a:endParaRPr kumimoji="1" lang="ja-JP" altLang="en-US" sz="2400" dirty="0"/>
        </a:p>
      </dgm:t>
    </dgm:pt>
    <dgm:pt modelId="{E1D04FEB-8807-47D4-8C5D-1D4D40B67D4D}" type="parTrans" cxnId="{45ABD290-82E0-41A5-8E35-73C2AA34FA64}">
      <dgm:prSet/>
      <dgm:spPr/>
      <dgm:t>
        <a:bodyPr/>
        <a:lstStyle/>
        <a:p>
          <a:endParaRPr kumimoji="1" lang="ja-JP" altLang="en-US"/>
        </a:p>
      </dgm:t>
    </dgm:pt>
    <dgm:pt modelId="{2DB07A91-E48D-43DF-A091-EE35CBF4A01E}" type="sibTrans" cxnId="{45ABD290-82E0-41A5-8E35-73C2AA34FA64}">
      <dgm:prSet/>
      <dgm:spPr/>
      <dgm:t>
        <a:bodyPr/>
        <a:lstStyle/>
        <a:p>
          <a:endParaRPr kumimoji="1" lang="ja-JP" altLang="en-US"/>
        </a:p>
      </dgm:t>
    </dgm:pt>
    <dgm:pt modelId="{4C6AB9A0-B88A-42E0-8F7A-DE8145BBFE7D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演出</a:t>
          </a:r>
        </a:p>
      </dgm:t>
    </dgm:pt>
    <dgm:pt modelId="{FE27862F-C213-49A9-93FA-42D5D306131B}" type="parTrans" cxnId="{EDE8BDEF-4F17-4D36-9853-839EABBD10AB}">
      <dgm:prSet/>
      <dgm:spPr/>
      <dgm:t>
        <a:bodyPr/>
        <a:lstStyle/>
        <a:p>
          <a:endParaRPr kumimoji="1" lang="ja-JP" altLang="en-US"/>
        </a:p>
      </dgm:t>
    </dgm:pt>
    <dgm:pt modelId="{7D5A74FA-B713-4DB7-9354-E64B210F986F}" type="sibTrans" cxnId="{EDE8BDEF-4F17-4D36-9853-839EABBD10AB}">
      <dgm:prSet/>
      <dgm:spPr/>
      <dgm:t>
        <a:bodyPr/>
        <a:lstStyle/>
        <a:p>
          <a:endParaRPr kumimoji="1" lang="ja-JP" altLang="en-US"/>
        </a:p>
      </dgm:t>
    </dgm:pt>
    <dgm:pt modelId="{770231A5-C063-4DC0-94D5-76A6C1B38E0B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制作</a:t>
          </a:r>
          <a:endParaRPr kumimoji="1" lang="ja-JP" altLang="en-US" sz="2400" dirty="0"/>
        </a:p>
      </dgm:t>
    </dgm:pt>
    <dgm:pt modelId="{F933B190-D442-4C68-9C1A-625A5DED5E9E}" type="parTrans" cxnId="{3738D60A-6B54-49BB-A848-6BE7F174AFD6}">
      <dgm:prSet/>
      <dgm:spPr/>
      <dgm:t>
        <a:bodyPr/>
        <a:lstStyle/>
        <a:p>
          <a:endParaRPr kumimoji="1" lang="ja-JP" altLang="en-US"/>
        </a:p>
      </dgm:t>
    </dgm:pt>
    <dgm:pt modelId="{C63FC508-BCE6-4266-90CC-E1C5926158B5}" type="sibTrans" cxnId="{3738D60A-6B54-49BB-A848-6BE7F174AFD6}">
      <dgm:prSet/>
      <dgm:spPr/>
      <dgm:t>
        <a:bodyPr/>
        <a:lstStyle/>
        <a:p>
          <a:endParaRPr kumimoji="1" lang="ja-JP" altLang="en-US"/>
        </a:p>
      </dgm:t>
    </dgm:pt>
    <dgm:pt modelId="{B157F517-6AC5-431F-BF78-3F7228B32E83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運営</a:t>
          </a:r>
          <a:endParaRPr kumimoji="1" lang="ja-JP" altLang="en-US" sz="2400" dirty="0"/>
        </a:p>
      </dgm:t>
    </dgm:pt>
    <dgm:pt modelId="{365EB2DD-3227-4DDF-93E1-3D8E51FA6C05}" type="parTrans" cxnId="{D70F3C02-929C-4887-8B1D-ECD8648C7CCB}">
      <dgm:prSet/>
      <dgm:spPr/>
      <dgm:t>
        <a:bodyPr/>
        <a:lstStyle/>
        <a:p>
          <a:endParaRPr kumimoji="1" lang="ja-JP" altLang="en-US"/>
        </a:p>
      </dgm:t>
    </dgm:pt>
    <dgm:pt modelId="{1762CC1C-E0CA-4FC5-BACE-C29A05802D0D}" type="sibTrans" cxnId="{D70F3C02-929C-4887-8B1D-ECD8648C7CCB}">
      <dgm:prSet/>
      <dgm:spPr/>
      <dgm:t>
        <a:bodyPr/>
        <a:lstStyle/>
        <a:p>
          <a:endParaRPr kumimoji="1" lang="ja-JP" altLang="en-US"/>
        </a:p>
      </dgm:t>
    </dgm:pt>
    <dgm:pt modelId="{F4AC466A-70D5-4D85-BE4E-CFA55A0D799E}">
      <dgm:prSet phldrT="[テキスト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kumimoji="1" lang="ja-JP" altLang="en-US" sz="2400" dirty="0" smtClean="0"/>
            <a:t>手配</a:t>
          </a:r>
          <a:endParaRPr kumimoji="1" lang="ja-JP" altLang="en-US" sz="2400" dirty="0"/>
        </a:p>
      </dgm:t>
    </dgm:pt>
    <dgm:pt modelId="{BCE2C4A6-E0D0-495E-AE85-FEA091ADE3C5}" type="parTrans" cxnId="{2472EE16-E984-4718-AA51-B86519C418A3}">
      <dgm:prSet/>
      <dgm:spPr/>
      <dgm:t>
        <a:bodyPr/>
        <a:lstStyle/>
        <a:p>
          <a:endParaRPr kumimoji="1" lang="ja-JP" altLang="en-US"/>
        </a:p>
      </dgm:t>
    </dgm:pt>
    <dgm:pt modelId="{F3E41EA3-D20D-49EB-9AA9-272B2AC992F4}" type="sibTrans" cxnId="{2472EE16-E984-4718-AA51-B86519C418A3}">
      <dgm:prSet/>
      <dgm:spPr/>
      <dgm:t>
        <a:bodyPr/>
        <a:lstStyle/>
        <a:p>
          <a:endParaRPr kumimoji="1" lang="ja-JP" altLang="en-US"/>
        </a:p>
      </dgm:t>
    </dgm:pt>
    <dgm:pt modelId="{C4EB5AA3-BD06-4BB7-905C-F3176AD00868}" type="pres">
      <dgm:prSet presAssocID="{88C4511B-FB68-4E3A-B4D0-0FE679F1B03B}" presName="Name0" presStyleCnt="0">
        <dgm:presLayoutVars>
          <dgm:dir/>
          <dgm:animLvl val="lvl"/>
          <dgm:resizeHandles val="exact"/>
        </dgm:presLayoutVars>
      </dgm:prSet>
      <dgm:spPr/>
    </dgm:pt>
    <dgm:pt modelId="{675064F1-671D-42D6-9B14-5C6418ABB815}" type="pres">
      <dgm:prSet presAssocID="{A4D2BB76-09E4-4F57-AC07-E8A691E648FA}" presName="Name8" presStyleCnt="0"/>
      <dgm:spPr/>
    </dgm:pt>
    <dgm:pt modelId="{181A14BD-CE8C-4A34-9EB7-63D08F2653C9}" type="pres">
      <dgm:prSet presAssocID="{A4D2BB76-09E4-4F57-AC07-E8A691E648FA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F78251-FFB4-40BA-B991-7B11C3161233}" type="pres">
      <dgm:prSet presAssocID="{A4D2BB76-09E4-4F57-AC07-E8A691E648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91E2F77-B5D5-4918-8259-3C5B21598FA6}" type="pres">
      <dgm:prSet presAssocID="{4C6AB9A0-B88A-42E0-8F7A-DE8145BBFE7D}" presName="Name8" presStyleCnt="0"/>
      <dgm:spPr/>
    </dgm:pt>
    <dgm:pt modelId="{BE864483-9DA3-4F6F-9DB2-CE5896B7F1F2}" type="pres">
      <dgm:prSet presAssocID="{4C6AB9A0-B88A-42E0-8F7A-DE8145BBFE7D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C6FEDB7-D79E-45B6-894C-8E262D88845E}" type="pres">
      <dgm:prSet presAssocID="{4C6AB9A0-B88A-42E0-8F7A-DE8145BBFE7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D0736E-8116-488D-8BD8-D1D48DC272CE}" type="pres">
      <dgm:prSet presAssocID="{770231A5-C063-4DC0-94D5-76A6C1B38E0B}" presName="Name8" presStyleCnt="0"/>
      <dgm:spPr/>
    </dgm:pt>
    <dgm:pt modelId="{1B9882B8-7E65-4BA0-B8B4-DEE1B8F95CEF}" type="pres">
      <dgm:prSet presAssocID="{770231A5-C063-4DC0-94D5-76A6C1B38E0B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D6098B4-1083-4469-9F9C-C6B336E91428}" type="pres">
      <dgm:prSet presAssocID="{770231A5-C063-4DC0-94D5-76A6C1B38E0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72ADFCA-178B-4647-A5FD-4D8CCF5BEB3D}" type="pres">
      <dgm:prSet presAssocID="{B157F517-6AC5-431F-BF78-3F7228B32E83}" presName="Name8" presStyleCnt="0"/>
      <dgm:spPr/>
    </dgm:pt>
    <dgm:pt modelId="{AE3525A4-B425-4CD5-A1AD-C5B36344330A}" type="pres">
      <dgm:prSet presAssocID="{B157F517-6AC5-431F-BF78-3F7228B32E83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C0CDDC-F064-43F8-A26E-A48445FF0F1A}" type="pres">
      <dgm:prSet presAssocID="{B157F517-6AC5-431F-BF78-3F7228B32E8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FA803CE-42CC-41B8-A391-2F04CD2018A7}" type="pres">
      <dgm:prSet presAssocID="{F4AC466A-70D5-4D85-BE4E-CFA55A0D799E}" presName="Name8" presStyleCnt="0"/>
      <dgm:spPr/>
    </dgm:pt>
    <dgm:pt modelId="{D329B18A-56CA-4A88-8A8B-193D60EE2FA4}" type="pres">
      <dgm:prSet presAssocID="{F4AC466A-70D5-4D85-BE4E-CFA55A0D799E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20551CE-DF3D-4713-AA5E-75730916A2BB}" type="pres">
      <dgm:prSet presAssocID="{F4AC466A-70D5-4D85-BE4E-CFA55A0D799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8B3AF52-4EF2-4656-B5B0-B4EBB70D4FFA}" type="presOf" srcId="{770231A5-C063-4DC0-94D5-76A6C1B38E0B}" destId="{1B9882B8-7E65-4BA0-B8B4-DEE1B8F95CEF}" srcOrd="0" destOrd="0" presId="urn:microsoft.com/office/officeart/2005/8/layout/pyramid1"/>
    <dgm:cxn modelId="{7D11447D-1EC4-4619-830F-66AFE0D77D3C}" type="presOf" srcId="{88C4511B-FB68-4E3A-B4D0-0FE679F1B03B}" destId="{C4EB5AA3-BD06-4BB7-905C-F3176AD00868}" srcOrd="0" destOrd="0" presId="urn:microsoft.com/office/officeart/2005/8/layout/pyramid1"/>
    <dgm:cxn modelId="{C4EFB170-7612-41D2-8796-7F71E87483EE}" type="presOf" srcId="{770231A5-C063-4DC0-94D5-76A6C1B38E0B}" destId="{0D6098B4-1083-4469-9F9C-C6B336E91428}" srcOrd="1" destOrd="0" presId="urn:microsoft.com/office/officeart/2005/8/layout/pyramid1"/>
    <dgm:cxn modelId="{EDE8BDEF-4F17-4D36-9853-839EABBD10AB}" srcId="{88C4511B-FB68-4E3A-B4D0-0FE679F1B03B}" destId="{4C6AB9A0-B88A-42E0-8F7A-DE8145BBFE7D}" srcOrd="1" destOrd="0" parTransId="{FE27862F-C213-49A9-93FA-42D5D306131B}" sibTransId="{7D5A74FA-B713-4DB7-9354-E64B210F986F}"/>
    <dgm:cxn modelId="{3738D60A-6B54-49BB-A848-6BE7F174AFD6}" srcId="{88C4511B-FB68-4E3A-B4D0-0FE679F1B03B}" destId="{770231A5-C063-4DC0-94D5-76A6C1B38E0B}" srcOrd="2" destOrd="0" parTransId="{F933B190-D442-4C68-9C1A-625A5DED5E9E}" sibTransId="{C63FC508-BCE6-4266-90CC-E1C5926158B5}"/>
    <dgm:cxn modelId="{2472EE16-E984-4718-AA51-B86519C418A3}" srcId="{88C4511B-FB68-4E3A-B4D0-0FE679F1B03B}" destId="{F4AC466A-70D5-4D85-BE4E-CFA55A0D799E}" srcOrd="4" destOrd="0" parTransId="{BCE2C4A6-E0D0-495E-AE85-FEA091ADE3C5}" sibTransId="{F3E41EA3-D20D-49EB-9AA9-272B2AC992F4}"/>
    <dgm:cxn modelId="{B78F8DF7-56E3-481D-AB5C-E51BA4C9A3BB}" type="presOf" srcId="{4C6AB9A0-B88A-42E0-8F7A-DE8145BBFE7D}" destId="{BE864483-9DA3-4F6F-9DB2-CE5896B7F1F2}" srcOrd="0" destOrd="0" presId="urn:microsoft.com/office/officeart/2005/8/layout/pyramid1"/>
    <dgm:cxn modelId="{17259C9C-AF14-4D5D-B675-7C5B66A130D4}" type="presOf" srcId="{B157F517-6AC5-431F-BF78-3F7228B32E83}" destId="{AE3525A4-B425-4CD5-A1AD-C5B36344330A}" srcOrd="0" destOrd="0" presId="urn:microsoft.com/office/officeart/2005/8/layout/pyramid1"/>
    <dgm:cxn modelId="{47501CF3-15A6-4D71-A318-78F7759B6043}" type="presOf" srcId="{A4D2BB76-09E4-4F57-AC07-E8A691E648FA}" destId="{A0F78251-FFB4-40BA-B991-7B11C3161233}" srcOrd="1" destOrd="0" presId="urn:microsoft.com/office/officeart/2005/8/layout/pyramid1"/>
    <dgm:cxn modelId="{86B18FA0-3A78-4848-AC0D-6FE26F984B5B}" type="presOf" srcId="{F4AC466A-70D5-4D85-BE4E-CFA55A0D799E}" destId="{D329B18A-56CA-4A88-8A8B-193D60EE2FA4}" srcOrd="0" destOrd="0" presId="urn:microsoft.com/office/officeart/2005/8/layout/pyramid1"/>
    <dgm:cxn modelId="{45ABD290-82E0-41A5-8E35-73C2AA34FA64}" srcId="{88C4511B-FB68-4E3A-B4D0-0FE679F1B03B}" destId="{A4D2BB76-09E4-4F57-AC07-E8A691E648FA}" srcOrd="0" destOrd="0" parTransId="{E1D04FEB-8807-47D4-8C5D-1D4D40B67D4D}" sibTransId="{2DB07A91-E48D-43DF-A091-EE35CBF4A01E}"/>
    <dgm:cxn modelId="{D70F3C02-929C-4887-8B1D-ECD8648C7CCB}" srcId="{88C4511B-FB68-4E3A-B4D0-0FE679F1B03B}" destId="{B157F517-6AC5-431F-BF78-3F7228B32E83}" srcOrd="3" destOrd="0" parTransId="{365EB2DD-3227-4DDF-93E1-3D8E51FA6C05}" sibTransId="{1762CC1C-E0CA-4FC5-BACE-C29A05802D0D}"/>
    <dgm:cxn modelId="{A7FE8CC7-1B12-4BBE-A7D1-D23C98F0BA1F}" type="presOf" srcId="{4C6AB9A0-B88A-42E0-8F7A-DE8145BBFE7D}" destId="{FC6FEDB7-D79E-45B6-894C-8E262D88845E}" srcOrd="1" destOrd="0" presId="urn:microsoft.com/office/officeart/2005/8/layout/pyramid1"/>
    <dgm:cxn modelId="{3665387F-E6B0-44BD-B535-B188B264573D}" type="presOf" srcId="{A4D2BB76-09E4-4F57-AC07-E8A691E648FA}" destId="{181A14BD-CE8C-4A34-9EB7-63D08F2653C9}" srcOrd="0" destOrd="0" presId="urn:microsoft.com/office/officeart/2005/8/layout/pyramid1"/>
    <dgm:cxn modelId="{74060D8F-6B4E-4834-A6F2-93BEFACB5347}" type="presOf" srcId="{B157F517-6AC5-431F-BF78-3F7228B32E83}" destId="{71C0CDDC-F064-43F8-A26E-A48445FF0F1A}" srcOrd="1" destOrd="0" presId="urn:microsoft.com/office/officeart/2005/8/layout/pyramid1"/>
    <dgm:cxn modelId="{F271EA3B-7B97-479A-BD99-2CDE544B9D43}" type="presOf" srcId="{F4AC466A-70D5-4D85-BE4E-CFA55A0D799E}" destId="{A20551CE-DF3D-4713-AA5E-75730916A2BB}" srcOrd="1" destOrd="0" presId="urn:microsoft.com/office/officeart/2005/8/layout/pyramid1"/>
    <dgm:cxn modelId="{87A48CB0-9D85-42DE-B37E-1B75B21938D0}" type="presParOf" srcId="{C4EB5AA3-BD06-4BB7-905C-F3176AD00868}" destId="{675064F1-671D-42D6-9B14-5C6418ABB815}" srcOrd="0" destOrd="0" presId="urn:microsoft.com/office/officeart/2005/8/layout/pyramid1"/>
    <dgm:cxn modelId="{D07E75EA-1B4D-4397-AF9B-44B9CC4D30FA}" type="presParOf" srcId="{675064F1-671D-42D6-9B14-5C6418ABB815}" destId="{181A14BD-CE8C-4A34-9EB7-63D08F2653C9}" srcOrd="0" destOrd="0" presId="urn:microsoft.com/office/officeart/2005/8/layout/pyramid1"/>
    <dgm:cxn modelId="{B08A97D8-169C-4110-B1C5-FD7479EE39B5}" type="presParOf" srcId="{675064F1-671D-42D6-9B14-5C6418ABB815}" destId="{A0F78251-FFB4-40BA-B991-7B11C3161233}" srcOrd="1" destOrd="0" presId="urn:microsoft.com/office/officeart/2005/8/layout/pyramid1"/>
    <dgm:cxn modelId="{D8369852-7E19-4D1C-A7EA-9416742E8541}" type="presParOf" srcId="{C4EB5AA3-BD06-4BB7-905C-F3176AD00868}" destId="{091E2F77-B5D5-4918-8259-3C5B21598FA6}" srcOrd="1" destOrd="0" presId="urn:microsoft.com/office/officeart/2005/8/layout/pyramid1"/>
    <dgm:cxn modelId="{A0F66F6E-5E91-4AE1-8B42-C175485DCD42}" type="presParOf" srcId="{091E2F77-B5D5-4918-8259-3C5B21598FA6}" destId="{BE864483-9DA3-4F6F-9DB2-CE5896B7F1F2}" srcOrd="0" destOrd="0" presId="urn:microsoft.com/office/officeart/2005/8/layout/pyramid1"/>
    <dgm:cxn modelId="{8A2D7715-8AB5-4A93-8962-910643A16889}" type="presParOf" srcId="{091E2F77-B5D5-4918-8259-3C5B21598FA6}" destId="{FC6FEDB7-D79E-45B6-894C-8E262D88845E}" srcOrd="1" destOrd="0" presId="urn:microsoft.com/office/officeart/2005/8/layout/pyramid1"/>
    <dgm:cxn modelId="{512414EC-7F19-46E7-B28A-48FE9E674947}" type="presParOf" srcId="{C4EB5AA3-BD06-4BB7-905C-F3176AD00868}" destId="{80D0736E-8116-488D-8BD8-D1D48DC272CE}" srcOrd="2" destOrd="0" presId="urn:microsoft.com/office/officeart/2005/8/layout/pyramid1"/>
    <dgm:cxn modelId="{EAA0F914-F180-447C-AF20-0F303C1D0180}" type="presParOf" srcId="{80D0736E-8116-488D-8BD8-D1D48DC272CE}" destId="{1B9882B8-7E65-4BA0-B8B4-DEE1B8F95CEF}" srcOrd="0" destOrd="0" presId="urn:microsoft.com/office/officeart/2005/8/layout/pyramid1"/>
    <dgm:cxn modelId="{80A9FF4D-0211-4E47-8F2F-FD200E1D559E}" type="presParOf" srcId="{80D0736E-8116-488D-8BD8-D1D48DC272CE}" destId="{0D6098B4-1083-4469-9F9C-C6B336E91428}" srcOrd="1" destOrd="0" presId="urn:microsoft.com/office/officeart/2005/8/layout/pyramid1"/>
    <dgm:cxn modelId="{801CB02F-FBB4-46BB-9E6A-D3B37D3DDF93}" type="presParOf" srcId="{C4EB5AA3-BD06-4BB7-905C-F3176AD00868}" destId="{B72ADFCA-178B-4647-A5FD-4D8CCF5BEB3D}" srcOrd="3" destOrd="0" presId="urn:microsoft.com/office/officeart/2005/8/layout/pyramid1"/>
    <dgm:cxn modelId="{A6B77A6B-84C6-43E0-B89E-D18542BBDAAB}" type="presParOf" srcId="{B72ADFCA-178B-4647-A5FD-4D8CCF5BEB3D}" destId="{AE3525A4-B425-4CD5-A1AD-C5B36344330A}" srcOrd="0" destOrd="0" presId="urn:microsoft.com/office/officeart/2005/8/layout/pyramid1"/>
    <dgm:cxn modelId="{5E952017-B82C-4917-9127-9E621D74EFFC}" type="presParOf" srcId="{B72ADFCA-178B-4647-A5FD-4D8CCF5BEB3D}" destId="{71C0CDDC-F064-43F8-A26E-A48445FF0F1A}" srcOrd="1" destOrd="0" presId="urn:microsoft.com/office/officeart/2005/8/layout/pyramid1"/>
    <dgm:cxn modelId="{E78A869A-350C-4DB3-8451-0D0BEB3BDE8F}" type="presParOf" srcId="{C4EB5AA3-BD06-4BB7-905C-F3176AD00868}" destId="{3FA803CE-42CC-41B8-A391-2F04CD2018A7}" srcOrd="4" destOrd="0" presId="urn:microsoft.com/office/officeart/2005/8/layout/pyramid1"/>
    <dgm:cxn modelId="{D4007331-6101-4630-BD69-E12167A1DB0B}" type="presParOf" srcId="{3FA803CE-42CC-41B8-A391-2F04CD2018A7}" destId="{D329B18A-56CA-4A88-8A8B-193D60EE2FA4}" srcOrd="0" destOrd="0" presId="urn:microsoft.com/office/officeart/2005/8/layout/pyramid1"/>
    <dgm:cxn modelId="{1E42EA48-DBD7-416F-A374-10498DDF157C}" type="presParOf" srcId="{3FA803CE-42CC-41B8-A391-2F04CD2018A7}" destId="{A20551CE-DF3D-4713-AA5E-75730916A2B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D79C95-7E81-4A9D-A2E1-26353F0D586E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0639DFE2-7547-4AEB-8A41-C49C1C4ACCB9}">
      <dgm:prSet phldrT="[テキスト]"/>
      <dgm:spPr/>
      <dgm:t>
        <a:bodyPr/>
        <a:lstStyle/>
        <a:p>
          <a:r>
            <a:rPr kumimoji="1" lang="ja-JP" altLang="en-US" dirty="0" smtClean="0"/>
            <a:t>企画会社</a:t>
          </a:r>
          <a:endParaRPr kumimoji="1" lang="ja-JP" altLang="en-US" dirty="0"/>
        </a:p>
      </dgm:t>
    </dgm:pt>
    <dgm:pt modelId="{5031D607-745C-4728-909E-F9B04C06DCC0}" type="parTrans" cxnId="{19E96E25-330E-43EA-8EA8-7AF13C3A6123}">
      <dgm:prSet/>
      <dgm:spPr/>
      <dgm:t>
        <a:bodyPr/>
        <a:lstStyle/>
        <a:p>
          <a:endParaRPr kumimoji="1" lang="ja-JP" altLang="en-US"/>
        </a:p>
      </dgm:t>
    </dgm:pt>
    <dgm:pt modelId="{FF859041-9C38-4FD5-BD5C-38413EB7BDDC}" type="sibTrans" cxnId="{19E96E25-330E-43EA-8EA8-7AF13C3A6123}">
      <dgm:prSet/>
      <dgm:spPr/>
      <dgm:t>
        <a:bodyPr/>
        <a:lstStyle/>
        <a:p>
          <a:endParaRPr kumimoji="1" lang="ja-JP" altLang="en-US"/>
        </a:p>
      </dgm:t>
    </dgm:pt>
    <dgm:pt modelId="{37641172-3C1C-4A76-A180-D3BCE4E9DCD3}">
      <dgm:prSet phldrT="[テキスト]"/>
      <dgm:spPr/>
      <dgm:t>
        <a:bodyPr/>
        <a:lstStyle/>
        <a:p>
          <a:r>
            <a:rPr kumimoji="1" lang="ja-JP" altLang="en-US" dirty="0" smtClean="0"/>
            <a:t>演出会社</a:t>
          </a:r>
          <a:endParaRPr kumimoji="1" lang="ja-JP" altLang="en-US" dirty="0"/>
        </a:p>
      </dgm:t>
    </dgm:pt>
    <dgm:pt modelId="{E0225DEA-B9B9-4021-A255-D565932D3D61}" type="parTrans" cxnId="{77386763-7B46-4ABA-8694-BD2772A05A54}">
      <dgm:prSet/>
      <dgm:spPr/>
      <dgm:t>
        <a:bodyPr/>
        <a:lstStyle/>
        <a:p>
          <a:endParaRPr kumimoji="1" lang="ja-JP" altLang="en-US"/>
        </a:p>
      </dgm:t>
    </dgm:pt>
    <dgm:pt modelId="{7C920909-F4B9-4EE1-972C-CB2C9592CC66}" type="sibTrans" cxnId="{77386763-7B46-4ABA-8694-BD2772A05A54}">
      <dgm:prSet/>
      <dgm:spPr/>
      <dgm:t>
        <a:bodyPr/>
        <a:lstStyle/>
        <a:p>
          <a:endParaRPr kumimoji="1" lang="ja-JP" altLang="en-US"/>
        </a:p>
      </dgm:t>
    </dgm:pt>
    <dgm:pt modelId="{ED1CB2DC-311E-4B45-AB7E-F38DC070E012}">
      <dgm:prSet phldrT="[テキスト]"/>
      <dgm:spPr/>
      <dgm:t>
        <a:bodyPr/>
        <a:lstStyle/>
        <a:p>
          <a:r>
            <a:rPr kumimoji="1" lang="ja-JP" altLang="en-US" dirty="0" smtClean="0"/>
            <a:t>舞台</a:t>
          </a:r>
        </a:p>
        <a:p>
          <a:r>
            <a:rPr kumimoji="1" lang="ja-JP" altLang="en-US" dirty="0" smtClean="0"/>
            <a:t>制作会社</a:t>
          </a:r>
          <a:endParaRPr kumimoji="1" lang="ja-JP" altLang="en-US" dirty="0"/>
        </a:p>
      </dgm:t>
    </dgm:pt>
    <dgm:pt modelId="{F5BD2F45-BFBA-449A-A53B-EE2043EA0E99}" type="parTrans" cxnId="{7F834E37-74AB-45CD-B3BC-478CD9BB3921}">
      <dgm:prSet/>
      <dgm:spPr/>
      <dgm:t>
        <a:bodyPr/>
        <a:lstStyle/>
        <a:p>
          <a:endParaRPr kumimoji="1" lang="ja-JP" altLang="en-US"/>
        </a:p>
      </dgm:t>
    </dgm:pt>
    <dgm:pt modelId="{130D27E2-47FD-4E2C-8AD8-92B73E6F0189}" type="sibTrans" cxnId="{7F834E37-74AB-45CD-B3BC-478CD9BB3921}">
      <dgm:prSet/>
      <dgm:spPr/>
      <dgm:t>
        <a:bodyPr/>
        <a:lstStyle/>
        <a:p>
          <a:endParaRPr kumimoji="1" lang="ja-JP" altLang="en-US"/>
        </a:p>
      </dgm:t>
    </dgm:pt>
    <dgm:pt modelId="{F0DB157C-CC0B-4CDC-8167-31B68520D768}">
      <dgm:prSet phldrT="[テキスト]"/>
      <dgm:spPr/>
      <dgm:t>
        <a:bodyPr/>
        <a:lstStyle/>
        <a:p>
          <a:r>
            <a:rPr kumimoji="1" lang="ja-JP" altLang="en-US" dirty="0" smtClean="0"/>
            <a:t>コンサート</a:t>
          </a:r>
        </a:p>
        <a:p>
          <a:r>
            <a:rPr kumimoji="1" lang="ja-JP" altLang="en-US" dirty="0" smtClean="0"/>
            <a:t>制作会社</a:t>
          </a:r>
          <a:endParaRPr kumimoji="1" lang="ja-JP" altLang="en-US" dirty="0"/>
        </a:p>
      </dgm:t>
    </dgm:pt>
    <dgm:pt modelId="{CF35E765-8E1D-48B0-AA4C-7FCB4DFEDD7D}" type="parTrans" cxnId="{9A43E314-B9B4-40CF-8E44-157AFF1F46B9}">
      <dgm:prSet/>
      <dgm:spPr/>
      <dgm:t>
        <a:bodyPr/>
        <a:lstStyle/>
        <a:p>
          <a:endParaRPr kumimoji="1" lang="ja-JP" altLang="en-US"/>
        </a:p>
      </dgm:t>
    </dgm:pt>
    <dgm:pt modelId="{2D234C4D-5A93-4EB0-B3D7-9D214C11343D}" type="sibTrans" cxnId="{9A43E314-B9B4-40CF-8E44-157AFF1F46B9}">
      <dgm:prSet/>
      <dgm:spPr/>
      <dgm:t>
        <a:bodyPr/>
        <a:lstStyle/>
        <a:p>
          <a:endParaRPr kumimoji="1" lang="ja-JP" altLang="en-US"/>
        </a:p>
      </dgm:t>
    </dgm:pt>
    <dgm:pt modelId="{44F4AC9F-137D-43B0-88CC-F7C57028D700}">
      <dgm:prSet phldrT="[テキスト]"/>
      <dgm:spPr/>
      <dgm:t>
        <a:bodyPr/>
        <a:lstStyle/>
        <a:p>
          <a:r>
            <a:rPr kumimoji="1" lang="ja-JP" altLang="en-US" dirty="0" smtClean="0"/>
            <a:t>音響会社</a:t>
          </a:r>
          <a:endParaRPr kumimoji="1" lang="ja-JP" altLang="en-US" dirty="0"/>
        </a:p>
      </dgm:t>
    </dgm:pt>
    <dgm:pt modelId="{6C721EEC-A2CA-4A89-9D98-CF045D7DB5B4}" type="parTrans" cxnId="{19276E39-291B-4DB9-970A-A98E00D5BA6A}">
      <dgm:prSet/>
      <dgm:spPr/>
      <dgm:t>
        <a:bodyPr/>
        <a:lstStyle/>
        <a:p>
          <a:endParaRPr kumimoji="1" lang="ja-JP" altLang="en-US"/>
        </a:p>
      </dgm:t>
    </dgm:pt>
    <dgm:pt modelId="{4472AEDE-3C04-4FE8-B3FA-0E1E5BD9E8EB}" type="sibTrans" cxnId="{19276E39-291B-4DB9-970A-A98E00D5BA6A}">
      <dgm:prSet/>
      <dgm:spPr/>
      <dgm:t>
        <a:bodyPr/>
        <a:lstStyle/>
        <a:p>
          <a:endParaRPr kumimoji="1" lang="ja-JP" altLang="en-US"/>
        </a:p>
      </dgm:t>
    </dgm:pt>
    <dgm:pt modelId="{A458F533-A014-4DFE-8D4C-84E45BF44371}">
      <dgm:prSet phldrT="[テキスト]"/>
      <dgm:spPr/>
      <dgm:t>
        <a:bodyPr/>
        <a:lstStyle/>
        <a:p>
          <a:r>
            <a:rPr kumimoji="1" lang="ja-JP" altLang="en-US" dirty="0" smtClean="0"/>
            <a:t>照明会社</a:t>
          </a:r>
          <a:endParaRPr kumimoji="1" lang="ja-JP" altLang="en-US" dirty="0"/>
        </a:p>
      </dgm:t>
    </dgm:pt>
    <dgm:pt modelId="{803D3522-4C4F-4FA2-B934-C0E7AAB2C666}" type="parTrans" cxnId="{9DC126D9-14F6-40A9-A878-AF89FC0ED2C6}">
      <dgm:prSet/>
      <dgm:spPr/>
      <dgm:t>
        <a:bodyPr/>
        <a:lstStyle/>
        <a:p>
          <a:endParaRPr kumimoji="1" lang="ja-JP" altLang="en-US"/>
        </a:p>
      </dgm:t>
    </dgm:pt>
    <dgm:pt modelId="{844C8EB5-091B-4D67-BAE1-2404F7384129}" type="sibTrans" cxnId="{9DC126D9-14F6-40A9-A878-AF89FC0ED2C6}">
      <dgm:prSet/>
      <dgm:spPr/>
      <dgm:t>
        <a:bodyPr/>
        <a:lstStyle/>
        <a:p>
          <a:endParaRPr kumimoji="1" lang="ja-JP" altLang="en-US"/>
        </a:p>
      </dgm:t>
    </dgm:pt>
    <dgm:pt modelId="{7E2502B6-DEA3-4B1E-B315-F63AE0A49B84}">
      <dgm:prSet phldrT="[テキスト]"/>
      <dgm:spPr/>
      <dgm:t>
        <a:bodyPr/>
        <a:lstStyle/>
        <a:p>
          <a:r>
            <a:rPr kumimoji="1" lang="ja-JP" altLang="en-US" dirty="0" smtClean="0"/>
            <a:t>映像制作会社</a:t>
          </a:r>
          <a:endParaRPr kumimoji="1" lang="ja-JP" altLang="en-US" dirty="0"/>
        </a:p>
      </dgm:t>
    </dgm:pt>
    <dgm:pt modelId="{4E9AD155-1A4E-4B9D-87CC-F05D193749BE}" type="parTrans" cxnId="{72BEC48D-7C57-4215-A943-070C7C6E0618}">
      <dgm:prSet/>
      <dgm:spPr/>
      <dgm:t>
        <a:bodyPr/>
        <a:lstStyle/>
        <a:p>
          <a:endParaRPr kumimoji="1" lang="ja-JP" altLang="en-US"/>
        </a:p>
      </dgm:t>
    </dgm:pt>
    <dgm:pt modelId="{C1788AE8-3F3B-479F-BDA9-A118E18C2EE9}" type="sibTrans" cxnId="{72BEC48D-7C57-4215-A943-070C7C6E0618}">
      <dgm:prSet/>
      <dgm:spPr/>
      <dgm:t>
        <a:bodyPr/>
        <a:lstStyle/>
        <a:p>
          <a:endParaRPr kumimoji="1" lang="ja-JP" altLang="en-US"/>
        </a:p>
      </dgm:t>
    </dgm:pt>
    <dgm:pt modelId="{A8C19C39-C14D-4866-B605-0F73A6FF795B}">
      <dgm:prSet phldrT="[テキスト]"/>
      <dgm:spPr/>
      <dgm:t>
        <a:bodyPr/>
        <a:lstStyle/>
        <a:p>
          <a:r>
            <a:rPr kumimoji="1" lang="ja-JP" altLang="en-US" dirty="0" smtClean="0"/>
            <a:t>映像機材会社</a:t>
          </a:r>
          <a:endParaRPr kumimoji="1" lang="ja-JP" altLang="en-US" dirty="0"/>
        </a:p>
      </dgm:t>
    </dgm:pt>
    <dgm:pt modelId="{33DA2AD5-8852-4AFA-915C-100265417EB7}" type="parTrans" cxnId="{77BD067D-E4BF-46F4-A94C-8D2230D3579F}">
      <dgm:prSet/>
      <dgm:spPr/>
      <dgm:t>
        <a:bodyPr/>
        <a:lstStyle/>
        <a:p>
          <a:endParaRPr kumimoji="1" lang="ja-JP" altLang="en-US"/>
        </a:p>
      </dgm:t>
    </dgm:pt>
    <dgm:pt modelId="{8C4C97A1-A7E9-4284-AF71-6120E756014A}" type="sibTrans" cxnId="{77BD067D-E4BF-46F4-A94C-8D2230D3579F}">
      <dgm:prSet/>
      <dgm:spPr/>
      <dgm:t>
        <a:bodyPr/>
        <a:lstStyle/>
        <a:p>
          <a:endParaRPr kumimoji="1" lang="ja-JP" altLang="en-US"/>
        </a:p>
      </dgm:t>
    </dgm:pt>
    <dgm:pt modelId="{71B5D6A8-82EC-468E-92C4-4A7112C9A574}">
      <dgm:prSet phldrT="[テキスト]"/>
      <dgm:spPr/>
      <dgm:t>
        <a:bodyPr/>
        <a:lstStyle/>
        <a:p>
          <a:r>
            <a:rPr kumimoji="1" lang="ja-JP" altLang="en-US" dirty="0" smtClean="0"/>
            <a:t>美術制作会社</a:t>
          </a:r>
          <a:endParaRPr kumimoji="1" lang="ja-JP" altLang="en-US" dirty="0"/>
        </a:p>
      </dgm:t>
    </dgm:pt>
    <dgm:pt modelId="{0658E0FD-C1DB-4E9B-971C-1D069F98E3C3}" type="parTrans" cxnId="{9F2BA66B-8BEA-4F24-9EB5-BA62BC773831}">
      <dgm:prSet/>
      <dgm:spPr/>
      <dgm:t>
        <a:bodyPr/>
        <a:lstStyle/>
        <a:p>
          <a:endParaRPr kumimoji="1" lang="ja-JP" altLang="en-US"/>
        </a:p>
      </dgm:t>
    </dgm:pt>
    <dgm:pt modelId="{020AEBB6-0A8B-4769-A60D-1113D8DA7AAA}" type="sibTrans" cxnId="{9F2BA66B-8BEA-4F24-9EB5-BA62BC773831}">
      <dgm:prSet/>
      <dgm:spPr/>
      <dgm:t>
        <a:bodyPr/>
        <a:lstStyle/>
        <a:p>
          <a:endParaRPr kumimoji="1" lang="ja-JP" altLang="en-US"/>
        </a:p>
      </dgm:t>
    </dgm:pt>
    <dgm:pt modelId="{F6F3FF6C-7C1B-475B-8AA6-7B42A3D92EFC}">
      <dgm:prSet phldrT="[テキスト]"/>
      <dgm:spPr/>
      <dgm:t>
        <a:bodyPr/>
        <a:lstStyle/>
        <a:p>
          <a:r>
            <a:rPr kumimoji="1" lang="ja-JP" altLang="en-US" dirty="0" smtClean="0"/>
            <a:t>施工会社</a:t>
          </a:r>
          <a:endParaRPr kumimoji="1" lang="ja-JP" altLang="en-US" dirty="0"/>
        </a:p>
      </dgm:t>
    </dgm:pt>
    <dgm:pt modelId="{A3BAC040-265E-4689-AC7C-F565EB5968ED}" type="parTrans" cxnId="{10108E2B-DD40-415D-AB71-9B7C9E23840D}">
      <dgm:prSet/>
      <dgm:spPr/>
      <dgm:t>
        <a:bodyPr/>
        <a:lstStyle/>
        <a:p>
          <a:endParaRPr kumimoji="1" lang="ja-JP" altLang="en-US"/>
        </a:p>
      </dgm:t>
    </dgm:pt>
    <dgm:pt modelId="{8EA7FDBD-35E9-407C-903F-63972BF545BE}" type="sibTrans" cxnId="{10108E2B-DD40-415D-AB71-9B7C9E23840D}">
      <dgm:prSet/>
      <dgm:spPr/>
      <dgm:t>
        <a:bodyPr/>
        <a:lstStyle/>
        <a:p>
          <a:endParaRPr kumimoji="1" lang="ja-JP" altLang="en-US"/>
        </a:p>
      </dgm:t>
    </dgm:pt>
    <dgm:pt modelId="{79BE3181-ED45-48F6-A085-C4EFA26B195E}">
      <dgm:prSet phldrT="[テキスト]"/>
      <dgm:spPr/>
      <dgm:t>
        <a:bodyPr/>
        <a:lstStyle/>
        <a:p>
          <a:r>
            <a:rPr kumimoji="1" lang="ja-JP" altLang="en-US" dirty="0" smtClean="0"/>
            <a:t>芸能</a:t>
          </a:r>
        </a:p>
        <a:p>
          <a:r>
            <a:rPr kumimoji="1" lang="ja-JP" altLang="en-US" dirty="0" smtClean="0"/>
            <a:t>プロダクション</a:t>
          </a:r>
          <a:endParaRPr kumimoji="1" lang="ja-JP" altLang="en-US" dirty="0"/>
        </a:p>
      </dgm:t>
    </dgm:pt>
    <dgm:pt modelId="{8E70E1C2-046F-4F18-8A7B-494991BFEB9B}" type="parTrans" cxnId="{F0DE997A-9F81-4784-BF16-951BA8EF9C17}">
      <dgm:prSet/>
      <dgm:spPr/>
      <dgm:t>
        <a:bodyPr/>
        <a:lstStyle/>
        <a:p>
          <a:endParaRPr kumimoji="1" lang="ja-JP" altLang="en-US"/>
        </a:p>
      </dgm:t>
    </dgm:pt>
    <dgm:pt modelId="{EC630DD6-CB46-4A1C-B7B5-F83964D5DCB4}" type="sibTrans" cxnId="{F0DE997A-9F81-4784-BF16-951BA8EF9C17}">
      <dgm:prSet/>
      <dgm:spPr/>
      <dgm:t>
        <a:bodyPr/>
        <a:lstStyle/>
        <a:p>
          <a:endParaRPr kumimoji="1" lang="ja-JP" altLang="en-US"/>
        </a:p>
      </dgm:t>
    </dgm:pt>
    <dgm:pt modelId="{A3793275-1633-4D5F-95F6-B2334CC60DC0}">
      <dgm:prSet phldrT="[テキスト]"/>
      <dgm:spPr/>
      <dgm:t>
        <a:bodyPr/>
        <a:lstStyle/>
        <a:p>
          <a:r>
            <a:rPr kumimoji="1" lang="ja-JP" altLang="en-US" dirty="0" smtClean="0"/>
            <a:t>運営会社</a:t>
          </a:r>
          <a:endParaRPr kumimoji="1" lang="ja-JP" altLang="en-US" dirty="0"/>
        </a:p>
      </dgm:t>
    </dgm:pt>
    <dgm:pt modelId="{35BE5152-C839-4590-ADC5-AD52569FD3AD}" type="parTrans" cxnId="{A7347783-1663-476B-9DF8-9E6894753960}">
      <dgm:prSet/>
      <dgm:spPr/>
      <dgm:t>
        <a:bodyPr/>
        <a:lstStyle/>
        <a:p>
          <a:endParaRPr kumimoji="1" lang="ja-JP" altLang="en-US"/>
        </a:p>
      </dgm:t>
    </dgm:pt>
    <dgm:pt modelId="{9D852446-C6F1-41CF-8506-BEA1181E77AA}" type="sibTrans" cxnId="{A7347783-1663-476B-9DF8-9E6894753960}">
      <dgm:prSet/>
      <dgm:spPr/>
      <dgm:t>
        <a:bodyPr/>
        <a:lstStyle/>
        <a:p>
          <a:endParaRPr kumimoji="1" lang="ja-JP" altLang="en-US"/>
        </a:p>
      </dgm:t>
    </dgm:pt>
    <dgm:pt modelId="{5C8183E9-95D8-403A-B0F8-07A38CAD0EC4}">
      <dgm:prSet phldrT="[テキスト]"/>
      <dgm:spPr/>
      <dgm:t>
        <a:bodyPr/>
        <a:lstStyle/>
        <a:p>
          <a:r>
            <a:rPr kumimoji="1" lang="ja-JP" altLang="en-US" dirty="0" smtClean="0"/>
            <a:t>広告デザイン会社</a:t>
          </a:r>
          <a:endParaRPr kumimoji="1" lang="ja-JP" altLang="en-US" dirty="0"/>
        </a:p>
      </dgm:t>
    </dgm:pt>
    <dgm:pt modelId="{E7781225-0409-4DFB-A12E-C8E67037A6E0}" type="parTrans" cxnId="{6E19AF6B-10CB-4E4E-A2A8-2B6668A49670}">
      <dgm:prSet/>
      <dgm:spPr/>
      <dgm:t>
        <a:bodyPr/>
        <a:lstStyle/>
        <a:p>
          <a:endParaRPr kumimoji="1" lang="ja-JP" altLang="en-US"/>
        </a:p>
      </dgm:t>
    </dgm:pt>
    <dgm:pt modelId="{AC42B801-8567-4CD1-9833-7D54C7C8B413}" type="sibTrans" cxnId="{6E19AF6B-10CB-4E4E-A2A8-2B6668A49670}">
      <dgm:prSet/>
      <dgm:spPr/>
      <dgm:t>
        <a:bodyPr/>
        <a:lstStyle/>
        <a:p>
          <a:endParaRPr kumimoji="1" lang="ja-JP" altLang="en-US"/>
        </a:p>
      </dgm:t>
    </dgm:pt>
    <dgm:pt modelId="{C0008229-AFD4-43BC-88C3-97AD6A68BBBB}">
      <dgm:prSet phldrT="[テキスト]"/>
      <dgm:spPr/>
      <dgm:t>
        <a:bodyPr/>
        <a:lstStyle/>
        <a:p>
          <a:r>
            <a:rPr kumimoji="1" lang="ja-JP" altLang="en-US" dirty="0" smtClean="0"/>
            <a:t>ツール</a:t>
          </a:r>
        </a:p>
        <a:p>
          <a:r>
            <a:rPr kumimoji="1" lang="ja-JP" altLang="en-US" dirty="0" smtClean="0"/>
            <a:t>制作会社</a:t>
          </a:r>
          <a:endParaRPr kumimoji="1" lang="ja-JP" altLang="en-US" dirty="0"/>
        </a:p>
      </dgm:t>
    </dgm:pt>
    <dgm:pt modelId="{4BE6A632-4EEA-4068-9082-50B6B00252E8}" type="parTrans" cxnId="{4D6A0C51-3FD8-43F3-AF35-B11EBF05B3A8}">
      <dgm:prSet/>
      <dgm:spPr/>
      <dgm:t>
        <a:bodyPr/>
        <a:lstStyle/>
        <a:p>
          <a:endParaRPr kumimoji="1" lang="ja-JP" altLang="en-US"/>
        </a:p>
      </dgm:t>
    </dgm:pt>
    <dgm:pt modelId="{9DC234B5-921D-4B61-A7BC-66CFCBE9C93A}" type="sibTrans" cxnId="{4D6A0C51-3FD8-43F3-AF35-B11EBF05B3A8}">
      <dgm:prSet/>
      <dgm:spPr/>
      <dgm:t>
        <a:bodyPr/>
        <a:lstStyle/>
        <a:p>
          <a:endParaRPr kumimoji="1" lang="ja-JP" altLang="en-US"/>
        </a:p>
      </dgm:t>
    </dgm:pt>
    <dgm:pt modelId="{F540ACEB-B84A-4862-825E-930DDC897887}">
      <dgm:prSet phldrT="[テキスト]"/>
      <dgm:spPr/>
      <dgm:t>
        <a:bodyPr/>
        <a:lstStyle/>
        <a:p>
          <a:r>
            <a:rPr kumimoji="1" lang="ja-JP" altLang="en-US" dirty="0" smtClean="0"/>
            <a:t>警備会社</a:t>
          </a:r>
          <a:endParaRPr kumimoji="1" lang="ja-JP" altLang="en-US" dirty="0"/>
        </a:p>
      </dgm:t>
    </dgm:pt>
    <dgm:pt modelId="{F472F6A5-777A-4FBD-882B-BB00993ED2DC}" type="parTrans" cxnId="{AA60A8B8-B26B-4C81-833D-58F0265675F3}">
      <dgm:prSet/>
      <dgm:spPr/>
      <dgm:t>
        <a:bodyPr/>
        <a:lstStyle/>
        <a:p>
          <a:endParaRPr kumimoji="1" lang="ja-JP" altLang="en-US"/>
        </a:p>
      </dgm:t>
    </dgm:pt>
    <dgm:pt modelId="{83F35F01-B65E-415F-B893-30C592A86C03}" type="sibTrans" cxnId="{AA60A8B8-B26B-4C81-833D-58F0265675F3}">
      <dgm:prSet/>
      <dgm:spPr/>
      <dgm:t>
        <a:bodyPr/>
        <a:lstStyle/>
        <a:p>
          <a:endParaRPr kumimoji="1" lang="ja-JP" altLang="en-US"/>
        </a:p>
      </dgm:t>
    </dgm:pt>
    <dgm:pt modelId="{A8DAAF56-2722-4A36-8337-DF4E8FB1A104}">
      <dgm:prSet phldrT="[テキスト]"/>
      <dgm:spPr/>
      <dgm:t>
        <a:bodyPr/>
        <a:lstStyle/>
        <a:p>
          <a:r>
            <a:rPr kumimoji="1" lang="ja-JP" altLang="en-US" dirty="0" smtClean="0"/>
            <a:t>清掃会社</a:t>
          </a:r>
          <a:endParaRPr kumimoji="1" lang="ja-JP" altLang="en-US" dirty="0"/>
        </a:p>
      </dgm:t>
    </dgm:pt>
    <dgm:pt modelId="{3FC9C379-9184-42EB-BC20-AD116173CD1C}" type="parTrans" cxnId="{F7CB7683-4889-435A-9B89-1A66487F966B}">
      <dgm:prSet/>
      <dgm:spPr/>
      <dgm:t>
        <a:bodyPr/>
        <a:lstStyle/>
        <a:p>
          <a:endParaRPr kumimoji="1" lang="ja-JP" altLang="en-US"/>
        </a:p>
      </dgm:t>
    </dgm:pt>
    <dgm:pt modelId="{207B03B4-1F90-4E16-A1FC-D787E8F22F37}" type="sibTrans" cxnId="{F7CB7683-4889-435A-9B89-1A66487F966B}">
      <dgm:prSet/>
      <dgm:spPr/>
      <dgm:t>
        <a:bodyPr/>
        <a:lstStyle/>
        <a:p>
          <a:endParaRPr kumimoji="1" lang="ja-JP" altLang="en-US"/>
        </a:p>
      </dgm:t>
    </dgm:pt>
    <dgm:pt modelId="{DC1EC74F-A309-450B-A09F-313DD1AD73D1}" type="pres">
      <dgm:prSet presAssocID="{D4D79C95-7E81-4A9D-A2E1-26353F0D58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4901CE5-0054-4D0C-A247-330F428E5C10}" type="pres">
      <dgm:prSet presAssocID="{0639DFE2-7547-4AEB-8A41-C49C1C4ACCB9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7BDB008-6DD5-4346-8F47-035921CE3D11}" type="pres">
      <dgm:prSet presAssocID="{FF859041-9C38-4FD5-BD5C-38413EB7BDDC}" presName="sibTrans" presStyleCnt="0"/>
      <dgm:spPr/>
    </dgm:pt>
    <dgm:pt modelId="{F7E6F05D-B896-457D-84F8-CB239496E3DC}" type="pres">
      <dgm:prSet presAssocID="{37641172-3C1C-4A76-A180-D3BCE4E9DCD3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E5C991A-2189-40A5-872F-081BAD26A7B1}" type="pres">
      <dgm:prSet presAssocID="{7C920909-F4B9-4EE1-972C-CB2C9592CC66}" presName="sibTrans" presStyleCnt="0"/>
      <dgm:spPr/>
    </dgm:pt>
    <dgm:pt modelId="{E64102C7-B719-45CE-B991-38551AC1E9E4}" type="pres">
      <dgm:prSet presAssocID="{ED1CB2DC-311E-4B45-AB7E-F38DC070E012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A21ACD3-9AEB-4DDB-89E4-8C389DAFFCB9}" type="pres">
      <dgm:prSet presAssocID="{130D27E2-47FD-4E2C-8AD8-92B73E6F0189}" presName="sibTrans" presStyleCnt="0"/>
      <dgm:spPr/>
    </dgm:pt>
    <dgm:pt modelId="{67DD682B-E62B-4D72-908C-EF3B654637BA}" type="pres">
      <dgm:prSet presAssocID="{F0DB157C-CC0B-4CDC-8167-31B68520D768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D18ABCF-FAC3-4EFB-8F85-8F634423D829}" type="pres">
      <dgm:prSet presAssocID="{2D234C4D-5A93-4EB0-B3D7-9D214C11343D}" presName="sibTrans" presStyleCnt="0"/>
      <dgm:spPr/>
    </dgm:pt>
    <dgm:pt modelId="{5E656AFC-5B3C-49DD-8F4C-61BBE186E0B9}" type="pres">
      <dgm:prSet presAssocID="{44F4AC9F-137D-43B0-88CC-F7C57028D700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B2827DA-14A5-452C-87D0-D46D53C3540F}" type="pres">
      <dgm:prSet presAssocID="{4472AEDE-3C04-4FE8-B3FA-0E1E5BD9E8EB}" presName="sibTrans" presStyleCnt="0"/>
      <dgm:spPr/>
    </dgm:pt>
    <dgm:pt modelId="{8434181E-9DED-4D2F-9A21-871A614422BD}" type="pres">
      <dgm:prSet presAssocID="{A458F533-A014-4DFE-8D4C-84E45BF44371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9D08894-8717-4CBE-9AAC-6D2A62E1D76F}" type="pres">
      <dgm:prSet presAssocID="{844C8EB5-091B-4D67-BAE1-2404F7384129}" presName="sibTrans" presStyleCnt="0"/>
      <dgm:spPr/>
    </dgm:pt>
    <dgm:pt modelId="{F535BF17-5322-425A-A1AA-EE4C7F54750C}" type="pres">
      <dgm:prSet presAssocID="{7E2502B6-DEA3-4B1E-B315-F63AE0A49B84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4DACA8C-BB92-4A52-B823-2DF7DBC56FEF}" type="pres">
      <dgm:prSet presAssocID="{C1788AE8-3F3B-479F-BDA9-A118E18C2EE9}" presName="sibTrans" presStyleCnt="0"/>
      <dgm:spPr/>
    </dgm:pt>
    <dgm:pt modelId="{000957F0-EDEE-4EDF-B45E-21D54BB444A0}" type="pres">
      <dgm:prSet presAssocID="{A8C19C39-C14D-4866-B605-0F73A6FF795B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B62CE2-7921-4BE7-ABBD-6E567C62A613}" type="pres">
      <dgm:prSet presAssocID="{8C4C97A1-A7E9-4284-AF71-6120E756014A}" presName="sibTrans" presStyleCnt="0"/>
      <dgm:spPr/>
    </dgm:pt>
    <dgm:pt modelId="{19A2B26C-C3A4-4CCA-97D5-D4C08D1F34EA}" type="pres">
      <dgm:prSet presAssocID="{71B5D6A8-82EC-468E-92C4-4A7112C9A574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D8898E0-17D1-4A03-AE50-E2D78EEF0EAB}" type="pres">
      <dgm:prSet presAssocID="{020AEBB6-0A8B-4769-A60D-1113D8DA7AAA}" presName="sibTrans" presStyleCnt="0"/>
      <dgm:spPr/>
    </dgm:pt>
    <dgm:pt modelId="{1D3402DF-C437-4729-A54D-0F766207467E}" type="pres">
      <dgm:prSet presAssocID="{F6F3FF6C-7C1B-475B-8AA6-7B42A3D92EFC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C915987-6E81-4D28-9F35-8DFD2D06EC6D}" type="pres">
      <dgm:prSet presAssocID="{8EA7FDBD-35E9-407C-903F-63972BF545BE}" presName="sibTrans" presStyleCnt="0"/>
      <dgm:spPr/>
    </dgm:pt>
    <dgm:pt modelId="{834DE050-927D-4184-B0A4-45842A59AB98}" type="pres">
      <dgm:prSet presAssocID="{5C8183E9-95D8-403A-B0F8-07A38CAD0EC4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B39F9C2-96B5-4317-8CB6-0DD2E52608F3}" type="pres">
      <dgm:prSet presAssocID="{AC42B801-8567-4CD1-9833-7D54C7C8B413}" presName="sibTrans" presStyleCnt="0"/>
      <dgm:spPr/>
    </dgm:pt>
    <dgm:pt modelId="{EBC2CB1C-98E1-48C7-83D2-F653417DEDB4}" type="pres">
      <dgm:prSet presAssocID="{C0008229-AFD4-43BC-88C3-97AD6A68BBBB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9B31BF6-E105-4DCE-8FA4-80214300BC0F}" type="pres">
      <dgm:prSet presAssocID="{9DC234B5-921D-4B61-A7BC-66CFCBE9C93A}" presName="sibTrans" presStyleCnt="0"/>
      <dgm:spPr/>
    </dgm:pt>
    <dgm:pt modelId="{CF1D1362-4C95-4ABA-971C-668570D84C28}" type="pres">
      <dgm:prSet presAssocID="{79BE3181-ED45-48F6-A085-C4EFA26B195E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356F5AE-9F1B-4A07-B4B9-0652E8D31D9F}" type="pres">
      <dgm:prSet presAssocID="{EC630DD6-CB46-4A1C-B7B5-F83964D5DCB4}" presName="sibTrans" presStyleCnt="0"/>
      <dgm:spPr/>
    </dgm:pt>
    <dgm:pt modelId="{8BF65500-137D-44E4-814E-FC20438D06DF}" type="pres">
      <dgm:prSet presAssocID="{A3793275-1633-4D5F-95F6-B2334CC60DC0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EC799B7-C62A-47A8-91A0-D4CE0F4F1428}" type="pres">
      <dgm:prSet presAssocID="{9D852446-C6F1-41CF-8506-BEA1181E77AA}" presName="sibTrans" presStyleCnt="0"/>
      <dgm:spPr/>
    </dgm:pt>
    <dgm:pt modelId="{E5864195-0C35-4A98-931E-975C623DB36E}" type="pres">
      <dgm:prSet presAssocID="{F540ACEB-B84A-4862-825E-930DDC897887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D92B0C-95D8-4F61-8D86-BDF5030A3109}" type="pres">
      <dgm:prSet presAssocID="{83F35F01-B65E-415F-B893-30C592A86C03}" presName="sibTrans" presStyleCnt="0"/>
      <dgm:spPr/>
    </dgm:pt>
    <dgm:pt modelId="{29BF2A6E-B801-4F72-9FF3-4E85083B052F}" type="pres">
      <dgm:prSet presAssocID="{A8DAAF56-2722-4A36-8337-DF4E8FB1A104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1C1E15C-33C2-4C78-B1C7-0A2929232B52}" type="presOf" srcId="{37641172-3C1C-4A76-A180-D3BCE4E9DCD3}" destId="{F7E6F05D-B896-457D-84F8-CB239496E3DC}" srcOrd="0" destOrd="0" presId="urn:microsoft.com/office/officeart/2005/8/layout/default"/>
    <dgm:cxn modelId="{BFC83714-599E-4375-B1CE-884FF7F1D042}" type="presOf" srcId="{A458F533-A014-4DFE-8D4C-84E45BF44371}" destId="{8434181E-9DED-4D2F-9A21-871A614422BD}" srcOrd="0" destOrd="0" presId="urn:microsoft.com/office/officeart/2005/8/layout/default"/>
    <dgm:cxn modelId="{ED0D4E36-D3F3-4573-8059-84EC26970009}" type="presOf" srcId="{F540ACEB-B84A-4862-825E-930DDC897887}" destId="{E5864195-0C35-4A98-931E-975C623DB36E}" srcOrd="0" destOrd="0" presId="urn:microsoft.com/office/officeart/2005/8/layout/default"/>
    <dgm:cxn modelId="{AA60A8B8-B26B-4C81-833D-58F0265675F3}" srcId="{D4D79C95-7E81-4A9D-A2E1-26353F0D586E}" destId="{F540ACEB-B84A-4862-825E-930DDC897887}" srcOrd="14" destOrd="0" parTransId="{F472F6A5-777A-4FBD-882B-BB00993ED2DC}" sibTransId="{83F35F01-B65E-415F-B893-30C592A86C03}"/>
    <dgm:cxn modelId="{7F834E37-74AB-45CD-B3BC-478CD9BB3921}" srcId="{D4D79C95-7E81-4A9D-A2E1-26353F0D586E}" destId="{ED1CB2DC-311E-4B45-AB7E-F38DC070E012}" srcOrd="2" destOrd="0" parTransId="{F5BD2F45-BFBA-449A-A53B-EE2043EA0E99}" sibTransId="{130D27E2-47FD-4E2C-8AD8-92B73E6F0189}"/>
    <dgm:cxn modelId="{10108E2B-DD40-415D-AB71-9B7C9E23840D}" srcId="{D4D79C95-7E81-4A9D-A2E1-26353F0D586E}" destId="{F6F3FF6C-7C1B-475B-8AA6-7B42A3D92EFC}" srcOrd="9" destOrd="0" parTransId="{A3BAC040-265E-4689-AC7C-F565EB5968ED}" sibTransId="{8EA7FDBD-35E9-407C-903F-63972BF545BE}"/>
    <dgm:cxn modelId="{77386763-7B46-4ABA-8694-BD2772A05A54}" srcId="{D4D79C95-7E81-4A9D-A2E1-26353F0D586E}" destId="{37641172-3C1C-4A76-A180-D3BCE4E9DCD3}" srcOrd="1" destOrd="0" parTransId="{E0225DEA-B9B9-4021-A255-D565932D3D61}" sibTransId="{7C920909-F4B9-4EE1-972C-CB2C9592CC66}"/>
    <dgm:cxn modelId="{BE3D0F23-8961-486F-A6CD-0780A2DCB806}" type="presOf" srcId="{79BE3181-ED45-48F6-A085-C4EFA26B195E}" destId="{CF1D1362-4C95-4ABA-971C-668570D84C28}" srcOrd="0" destOrd="0" presId="urn:microsoft.com/office/officeart/2005/8/layout/default"/>
    <dgm:cxn modelId="{40DDB626-82A9-458C-B51D-BD93AAE6754C}" type="presOf" srcId="{71B5D6A8-82EC-468E-92C4-4A7112C9A574}" destId="{19A2B26C-C3A4-4CCA-97D5-D4C08D1F34EA}" srcOrd="0" destOrd="0" presId="urn:microsoft.com/office/officeart/2005/8/layout/default"/>
    <dgm:cxn modelId="{9A43E314-B9B4-40CF-8E44-157AFF1F46B9}" srcId="{D4D79C95-7E81-4A9D-A2E1-26353F0D586E}" destId="{F0DB157C-CC0B-4CDC-8167-31B68520D768}" srcOrd="3" destOrd="0" parTransId="{CF35E765-8E1D-48B0-AA4C-7FCB4DFEDD7D}" sibTransId="{2D234C4D-5A93-4EB0-B3D7-9D214C11343D}"/>
    <dgm:cxn modelId="{6E19AF6B-10CB-4E4E-A2A8-2B6668A49670}" srcId="{D4D79C95-7E81-4A9D-A2E1-26353F0D586E}" destId="{5C8183E9-95D8-403A-B0F8-07A38CAD0EC4}" srcOrd="10" destOrd="0" parTransId="{E7781225-0409-4DFB-A12E-C8E67037A6E0}" sibTransId="{AC42B801-8567-4CD1-9833-7D54C7C8B413}"/>
    <dgm:cxn modelId="{19E96E25-330E-43EA-8EA8-7AF13C3A6123}" srcId="{D4D79C95-7E81-4A9D-A2E1-26353F0D586E}" destId="{0639DFE2-7547-4AEB-8A41-C49C1C4ACCB9}" srcOrd="0" destOrd="0" parTransId="{5031D607-745C-4728-909E-F9B04C06DCC0}" sibTransId="{FF859041-9C38-4FD5-BD5C-38413EB7BDDC}"/>
    <dgm:cxn modelId="{8A7B4196-71F8-4B2C-9AEC-E76A6CBBA29D}" type="presOf" srcId="{F6F3FF6C-7C1B-475B-8AA6-7B42A3D92EFC}" destId="{1D3402DF-C437-4729-A54D-0F766207467E}" srcOrd="0" destOrd="0" presId="urn:microsoft.com/office/officeart/2005/8/layout/default"/>
    <dgm:cxn modelId="{2F8ACE68-FCCD-4CC9-8FF5-BE747407B270}" type="presOf" srcId="{ED1CB2DC-311E-4B45-AB7E-F38DC070E012}" destId="{E64102C7-B719-45CE-B991-38551AC1E9E4}" srcOrd="0" destOrd="0" presId="urn:microsoft.com/office/officeart/2005/8/layout/default"/>
    <dgm:cxn modelId="{9DC126D9-14F6-40A9-A878-AF89FC0ED2C6}" srcId="{D4D79C95-7E81-4A9D-A2E1-26353F0D586E}" destId="{A458F533-A014-4DFE-8D4C-84E45BF44371}" srcOrd="5" destOrd="0" parTransId="{803D3522-4C4F-4FA2-B934-C0E7AAB2C666}" sibTransId="{844C8EB5-091B-4D67-BAE1-2404F7384129}"/>
    <dgm:cxn modelId="{19276E39-291B-4DB9-970A-A98E00D5BA6A}" srcId="{D4D79C95-7E81-4A9D-A2E1-26353F0D586E}" destId="{44F4AC9F-137D-43B0-88CC-F7C57028D700}" srcOrd="4" destOrd="0" parTransId="{6C721EEC-A2CA-4A89-9D98-CF045D7DB5B4}" sibTransId="{4472AEDE-3C04-4FE8-B3FA-0E1E5BD9E8EB}"/>
    <dgm:cxn modelId="{A7347783-1663-476B-9DF8-9E6894753960}" srcId="{D4D79C95-7E81-4A9D-A2E1-26353F0D586E}" destId="{A3793275-1633-4D5F-95F6-B2334CC60DC0}" srcOrd="13" destOrd="0" parTransId="{35BE5152-C839-4590-ADC5-AD52569FD3AD}" sibTransId="{9D852446-C6F1-41CF-8506-BEA1181E77AA}"/>
    <dgm:cxn modelId="{CEFC7DD1-1B06-4D8F-91D8-4EB98CB19DB5}" type="presOf" srcId="{7E2502B6-DEA3-4B1E-B315-F63AE0A49B84}" destId="{F535BF17-5322-425A-A1AA-EE4C7F54750C}" srcOrd="0" destOrd="0" presId="urn:microsoft.com/office/officeart/2005/8/layout/default"/>
    <dgm:cxn modelId="{77BD067D-E4BF-46F4-A94C-8D2230D3579F}" srcId="{D4D79C95-7E81-4A9D-A2E1-26353F0D586E}" destId="{A8C19C39-C14D-4866-B605-0F73A6FF795B}" srcOrd="7" destOrd="0" parTransId="{33DA2AD5-8852-4AFA-915C-100265417EB7}" sibTransId="{8C4C97A1-A7E9-4284-AF71-6120E756014A}"/>
    <dgm:cxn modelId="{F7CB7683-4889-435A-9B89-1A66487F966B}" srcId="{D4D79C95-7E81-4A9D-A2E1-26353F0D586E}" destId="{A8DAAF56-2722-4A36-8337-DF4E8FB1A104}" srcOrd="15" destOrd="0" parTransId="{3FC9C379-9184-42EB-BC20-AD116173CD1C}" sibTransId="{207B03B4-1F90-4E16-A1FC-D787E8F22F37}"/>
    <dgm:cxn modelId="{A6706481-2C0F-4EFF-9588-19E5EB8338DD}" type="presOf" srcId="{A8DAAF56-2722-4A36-8337-DF4E8FB1A104}" destId="{29BF2A6E-B801-4F72-9FF3-4E85083B052F}" srcOrd="0" destOrd="0" presId="urn:microsoft.com/office/officeart/2005/8/layout/default"/>
    <dgm:cxn modelId="{9F2BA66B-8BEA-4F24-9EB5-BA62BC773831}" srcId="{D4D79C95-7E81-4A9D-A2E1-26353F0D586E}" destId="{71B5D6A8-82EC-468E-92C4-4A7112C9A574}" srcOrd="8" destOrd="0" parTransId="{0658E0FD-C1DB-4E9B-971C-1D069F98E3C3}" sibTransId="{020AEBB6-0A8B-4769-A60D-1113D8DA7AAA}"/>
    <dgm:cxn modelId="{EC03D91E-C4ED-4193-A156-A7FC38B5E61A}" type="presOf" srcId="{C0008229-AFD4-43BC-88C3-97AD6A68BBBB}" destId="{EBC2CB1C-98E1-48C7-83D2-F653417DEDB4}" srcOrd="0" destOrd="0" presId="urn:microsoft.com/office/officeart/2005/8/layout/default"/>
    <dgm:cxn modelId="{B2CFF6BB-B9E0-47E8-B0AF-7ED36B77FC01}" type="presOf" srcId="{A8C19C39-C14D-4866-B605-0F73A6FF795B}" destId="{000957F0-EDEE-4EDF-B45E-21D54BB444A0}" srcOrd="0" destOrd="0" presId="urn:microsoft.com/office/officeart/2005/8/layout/default"/>
    <dgm:cxn modelId="{32EC4AE0-43F0-43BA-8F92-82EDF1ECEDC1}" type="presOf" srcId="{5C8183E9-95D8-403A-B0F8-07A38CAD0EC4}" destId="{834DE050-927D-4184-B0A4-45842A59AB98}" srcOrd="0" destOrd="0" presId="urn:microsoft.com/office/officeart/2005/8/layout/default"/>
    <dgm:cxn modelId="{4D6A0C51-3FD8-43F3-AF35-B11EBF05B3A8}" srcId="{D4D79C95-7E81-4A9D-A2E1-26353F0D586E}" destId="{C0008229-AFD4-43BC-88C3-97AD6A68BBBB}" srcOrd="11" destOrd="0" parTransId="{4BE6A632-4EEA-4068-9082-50B6B00252E8}" sibTransId="{9DC234B5-921D-4B61-A7BC-66CFCBE9C93A}"/>
    <dgm:cxn modelId="{497DED18-3A1C-4457-8355-3A443176BFDE}" type="presOf" srcId="{44F4AC9F-137D-43B0-88CC-F7C57028D700}" destId="{5E656AFC-5B3C-49DD-8F4C-61BBE186E0B9}" srcOrd="0" destOrd="0" presId="urn:microsoft.com/office/officeart/2005/8/layout/default"/>
    <dgm:cxn modelId="{F0DE997A-9F81-4784-BF16-951BA8EF9C17}" srcId="{D4D79C95-7E81-4A9D-A2E1-26353F0D586E}" destId="{79BE3181-ED45-48F6-A085-C4EFA26B195E}" srcOrd="12" destOrd="0" parTransId="{8E70E1C2-046F-4F18-8A7B-494991BFEB9B}" sibTransId="{EC630DD6-CB46-4A1C-B7B5-F83964D5DCB4}"/>
    <dgm:cxn modelId="{D75DD5E9-07A3-4279-AE83-005937B9DE58}" type="presOf" srcId="{A3793275-1633-4D5F-95F6-B2334CC60DC0}" destId="{8BF65500-137D-44E4-814E-FC20438D06DF}" srcOrd="0" destOrd="0" presId="urn:microsoft.com/office/officeart/2005/8/layout/default"/>
    <dgm:cxn modelId="{72BEC48D-7C57-4215-A943-070C7C6E0618}" srcId="{D4D79C95-7E81-4A9D-A2E1-26353F0D586E}" destId="{7E2502B6-DEA3-4B1E-B315-F63AE0A49B84}" srcOrd="6" destOrd="0" parTransId="{4E9AD155-1A4E-4B9D-87CC-F05D193749BE}" sibTransId="{C1788AE8-3F3B-479F-BDA9-A118E18C2EE9}"/>
    <dgm:cxn modelId="{E5EAC192-8ED7-40F0-9CC0-596ACEFE64D6}" type="presOf" srcId="{F0DB157C-CC0B-4CDC-8167-31B68520D768}" destId="{67DD682B-E62B-4D72-908C-EF3B654637BA}" srcOrd="0" destOrd="0" presId="urn:microsoft.com/office/officeart/2005/8/layout/default"/>
    <dgm:cxn modelId="{B95F04A7-B6D2-4E34-A0EE-0C4D3A3873C4}" type="presOf" srcId="{0639DFE2-7547-4AEB-8A41-C49C1C4ACCB9}" destId="{E4901CE5-0054-4D0C-A247-330F428E5C10}" srcOrd="0" destOrd="0" presId="urn:microsoft.com/office/officeart/2005/8/layout/default"/>
    <dgm:cxn modelId="{34E1DDE0-5DD0-468E-BA3B-43BD128ADB80}" type="presOf" srcId="{D4D79C95-7E81-4A9D-A2E1-26353F0D586E}" destId="{DC1EC74F-A309-450B-A09F-313DD1AD73D1}" srcOrd="0" destOrd="0" presId="urn:microsoft.com/office/officeart/2005/8/layout/default"/>
    <dgm:cxn modelId="{E714D2BA-FBDA-40DE-8B98-84BEA5F431EC}" type="presParOf" srcId="{DC1EC74F-A309-450B-A09F-313DD1AD73D1}" destId="{E4901CE5-0054-4D0C-A247-330F428E5C10}" srcOrd="0" destOrd="0" presId="urn:microsoft.com/office/officeart/2005/8/layout/default"/>
    <dgm:cxn modelId="{296F1404-1E61-450B-B21D-3A2D3F0ECA91}" type="presParOf" srcId="{DC1EC74F-A309-450B-A09F-313DD1AD73D1}" destId="{07BDB008-6DD5-4346-8F47-035921CE3D11}" srcOrd="1" destOrd="0" presId="urn:microsoft.com/office/officeart/2005/8/layout/default"/>
    <dgm:cxn modelId="{86214E0F-344B-48B5-AD19-E69C764B2B13}" type="presParOf" srcId="{DC1EC74F-A309-450B-A09F-313DD1AD73D1}" destId="{F7E6F05D-B896-457D-84F8-CB239496E3DC}" srcOrd="2" destOrd="0" presId="urn:microsoft.com/office/officeart/2005/8/layout/default"/>
    <dgm:cxn modelId="{D6FA1EF9-C38A-4336-BADA-E7FB12F633E3}" type="presParOf" srcId="{DC1EC74F-A309-450B-A09F-313DD1AD73D1}" destId="{DE5C991A-2189-40A5-872F-081BAD26A7B1}" srcOrd="3" destOrd="0" presId="urn:microsoft.com/office/officeart/2005/8/layout/default"/>
    <dgm:cxn modelId="{863C4857-C074-4BEC-BCA6-BD4570E4C52E}" type="presParOf" srcId="{DC1EC74F-A309-450B-A09F-313DD1AD73D1}" destId="{E64102C7-B719-45CE-B991-38551AC1E9E4}" srcOrd="4" destOrd="0" presId="urn:microsoft.com/office/officeart/2005/8/layout/default"/>
    <dgm:cxn modelId="{7E4B4235-0A29-4AD0-8941-DE864286179F}" type="presParOf" srcId="{DC1EC74F-A309-450B-A09F-313DD1AD73D1}" destId="{FA21ACD3-9AEB-4DDB-89E4-8C389DAFFCB9}" srcOrd="5" destOrd="0" presId="urn:microsoft.com/office/officeart/2005/8/layout/default"/>
    <dgm:cxn modelId="{890946AB-FBE5-4F65-8835-40371C65C4DD}" type="presParOf" srcId="{DC1EC74F-A309-450B-A09F-313DD1AD73D1}" destId="{67DD682B-E62B-4D72-908C-EF3B654637BA}" srcOrd="6" destOrd="0" presId="urn:microsoft.com/office/officeart/2005/8/layout/default"/>
    <dgm:cxn modelId="{D7874FD5-ED76-4FF8-8FB5-1897148FC88F}" type="presParOf" srcId="{DC1EC74F-A309-450B-A09F-313DD1AD73D1}" destId="{4D18ABCF-FAC3-4EFB-8F85-8F634423D829}" srcOrd="7" destOrd="0" presId="urn:microsoft.com/office/officeart/2005/8/layout/default"/>
    <dgm:cxn modelId="{CD6A0044-18D4-4E17-A712-C535AF316F6D}" type="presParOf" srcId="{DC1EC74F-A309-450B-A09F-313DD1AD73D1}" destId="{5E656AFC-5B3C-49DD-8F4C-61BBE186E0B9}" srcOrd="8" destOrd="0" presId="urn:microsoft.com/office/officeart/2005/8/layout/default"/>
    <dgm:cxn modelId="{229BB706-C745-4FFE-89A4-FDB5B73473CA}" type="presParOf" srcId="{DC1EC74F-A309-450B-A09F-313DD1AD73D1}" destId="{AB2827DA-14A5-452C-87D0-D46D53C3540F}" srcOrd="9" destOrd="0" presId="urn:microsoft.com/office/officeart/2005/8/layout/default"/>
    <dgm:cxn modelId="{143D01D9-4DE1-4B31-8E6D-5E2D7513C9E4}" type="presParOf" srcId="{DC1EC74F-A309-450B-A09F-313DD1AD73D1}" destId="{8434181E-9DED-4D2F-9A21-871A614422BD}" srcOrd="10" destOrd="0" presId="urn:microsoft.com/office/officeart/2005/8/layout/default"/>
    <dgm:cxn modelId="{21BF8858-4161-4A6B-93D0-5F85FE892E1A}" type="presParOf" srcId="{DC1EC74F-A309-450B-A09F-313DD1AD73D1}" destId="{F9D08894-8717-4CBE-9AAC-6D2A62E1D76F}" srcOrd="11" destOrd="0" presId="urn:microsoft.com/office/officeart/2005/8/layout/default"/>
    <dgm:cxn modelId="{664BB78E-C321-4986-BFB6-488A173FD13C}" type="presParOf" srcId="{DC1EC74F-A309-450B-A09F-313DD1AD73D1}" destId="{F535BF17-5322-425A-A1AA-EE4C7F54750C}" srcOrd="12" destOrd="0" presId="urn:microsoft.com/office/officeart/2005/8/layout/default"/>
    <dgm:cxn modelId="{748036A0-100D-4AE3-B76E-AC4B24B8AB36}" type="presParOf" srcId="{DC1EC74F-A309-450B-A09F-313DD1AD73D1}" destId="{54DACA8C-BB92-4A52-B823-2DF7DBC56FEF}" srcOrd="13" destOrd="0" presId="urn:microsoft.com/office/officeart/2005/8/layout/default"/>
    <dgm:cxn modelId="{4C220565-FDBD-4427-BD3F-43260EB7B6A4}" type="presParOf" srcId="{DC1EC74F-A309-450B-A09F-313DD1AD73D1}" destId="{000957F0-EDEE-4EDF-B45E-21D54BB444A0}" srcOrd="14" destOrd="0" presId="urn:microsoft.com/office/officeart/2005/8/layout/default"/>
    <dgm:cxn modelId="{4B3F1FC2-CA69-49F1-A658-FBC68A7E99D2}" type="presParOf" srcId="{DC1EC74F-A309-450B-A09F-313DD1AD73D1}" destId="{96B62CE2-7921-4BE7-ABBD-6E567C62A613}" srcOrd="15" destOrd="0" presId="urn:microsoft.com/office/officeart/2005/8/layout/default"/>
    <dgm:cxn modelId="{A2EE8D8E-6B95-4FBA-850F-EC8FE9A59702}" type="presParOf" srcId="{DC1EC74F-A309-450B-A09F-313DD1AD73D1}" destId="{19A2B26C-C3A4-4CCA-97D5-D4C08D1F34EA}" srcOrd="16" destOrd="0" presId="urn:microsoft.com/office/officeart/2005/8/layout/default"/>
    <dgm:cxn modelId="{2F70F8C1-63BF-4C7F-BE7C-F40B9199DE46}" type="presParOf" srcId="{DC1EC74F-A309-450B-A09F-313DD1AD73D1}" destId="{FD8898E0-17D1-4A03-AE50-E2D78EEF0EAB}" srcOrd="17" destOrd="0" presId="urn:microsoft.com/office/officeart/2005/8/layout/default"/>
    <dgm:cxn modelId="{1F7DA715-DE40-4062-84CD-BE11AADE38D0}" type="presParOf" srcId="{DC1EC74F-A309-450B-A09F-313DD1AD73D1}" destId="{1D3402DF-C437-4729-A54D-0F766207467E}" srcOrd="18" destOrd="0" presId="urn:microsoft.com/office/officeart/2005/8/layout/default"/>
    <dgm:cxn modelId="{1FF76A9F-3429-4F6A-B8BD-069ABE39D1E0}" type="presParOf" srcId="{DC1EC74F-A309-450B-A09F-313DD1AD73D1}" destId="{DC915987-6E81-4D28-9F35-8DFD2D06EC6D}" srcOrd="19" destOrd="0" presId="urn:microsoft.com/office/officeart/2005/8/layout/default"/>
    <dgm:cxn modelId="{7E0B09A0-620F-4D8D-98CF-33F8A02A6A5A}" type="presParOf" srcId="{DC1EC74F-A309-450B-A09F-313DD1AD73D1}" destId="{834DE050-927D-4184-B0A4-45842A59AB98}" srcOrd="20" destOrd="0" presId="urn:microsoft.com/office/officeart/2005/8/layout/default"/>
    <dgm:cxn modelId="{F8AFF646-6C54-4DE8-A76B-3EAFEBACA55F}" type="presParOf" srcId="{DC1EC74F-A309-450B-A09F-313DD1AD73D1}" destId="{9B39F9C2-96B5-4317-8CB6-0DD2E52608F3}" srcOrd="21" destOrd="0" presId="urn:microsoft.com/office/officeart/2005/8/layout/default"/>
    <dgm:cxn modelId="{39CC8398-548F-4D09-B2DA-399F6DF5A5F5}" type="presParOf" srcId="{DC1EC74F-A309-450B-A09F-313DD1AD73D1}" destId="{EBC2CB1C-98E1-48C7-83D2-F653417DEDB4}" srcOrd="22" destOrd="0" presId="urn:microsoft.com/office/officeart/2005/8/layout/default"/>
    <dgm:cxn modelId="{634D4139-0AC5-4604-8777-FB59B29C236F}" type="presParOf" srcId="{DC1EC74F-A309-450B-A09F-313DD1AD73D1}" destId="{19B31BF6-E105-4DCE-8FA4-80214300BC0F}" srcOrd="23" destOrd="0" presId="urn:microsoft.com/office/officeart/2005/8/layout/default"/>
    <dgm:cxn modelId="{8B2531A5-17B3-471C-B502-0FA2469BCF53}" type="presParOf" srcId="{DC1EC74F-A309-450B-A09F-313DD1AD73D1}" destId="{CF1D1362-4C95-4ABA-971C-668570D84C28}" srcOrd="24" destOrd="0" presId="urn:microsoft.com/office/officeart/2005/8/layout/default"/>
    <dgm:cxn modelId="{20857213-33E9-4E8D-AB46-A7AC9025FD86}" type="presParOf" srcId="{DC1EC74F-A309-450B-A09F-313DD1AD73D1}" destId="{E356F5AE-9F1B-4A07-B4B9-0652E8D31D9F}" srcOrd="25" destOrd="0" presId="urn:microsoft.com/office/officeart/2005/8/layout/default"/>
    <dgm:cxn modelId="{FFBF7E33-7A18-4CA2-BB0A-E451EFEBB54D}" type="presParOf" srcId="{DC1EC74F-A309-450B-A09F-313DD1AD73D1}" destId="{8BF65500-137D-44E4-814E-FC20438D06DF}" srcOrd="26" destOrd="0" presId="urn:microsoft.com/office/officeart/2005/8/layout/default"/>
    <dgm:cxn modelId="{C326E96F-ACFC-4B10-835A-938307210B5E}" type="presParOf" srcId="{DC1EC74F-A309-450B-A09F-313DD1AD73D1}" destId="{DEC799B7-C62A-47A8-91A0-D4CE0F4F1428}" srcOrd="27" destOrd="0" presId="urn:microsoft.com/office/officeart/2005/8/layout/default"/>
    <dgm:cxn modelId="{419E153E-9B5E-4B67-92F0-08D1D099BD28}" type="presParOf" srcId="{DC1EC74F-A309-450B-A09F-313DD1AD73D1}" destId="{E5864195-0C35-4A98-931E-975C623DB36E}" srcOrd="28" destOrd="0" presId="urn:microsoft.com/office/officeart/2005/8/layout/default"/>
    <dgm:cxn modelId="{D4E1D9A0-0AFF-4182-B741-F1928D770C12}" type="presParOf" srcId="{DC1EC74F-A309-450B-A09F-313DD1AD73D1}" destId="{68D92B0C-95D8-4F61-8D86-BDF5030A3109}" srcOrd="29" destOrd="0" presId="urn:microsoft.com/office/officeart/2005/8/layout/default"/>
    <dgm:cxn modelId="{65BA96A9-8E68-4BC4-BF70-510385259D92}" type="presParOf" srcId="{DC1EC74F-A309-450B-A09F-313DD1AD73D1}" destId="{29BF2A6E-B801-4F72-9FF3-4E85083B052F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A14BD-CE8C-4A34-9EB7-63D08F2653C9}">
      <dsp:nvSpPr>
        <dsp:cNvPr id="0" name=""/>
        <dsp:cNvSpPr/>
      </dsp:nvSpPr>
      <dsp:spPr>
        <a:xfrm>
          <a:off x="2207995" y="0"/>
          <a:ext cx="1103997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企画</a:t>
          </a:r>
          <a:endParaRPr kumimoji="1" lang="ja-JP" altLang="en-US" sz="2400" kern="1200" dirty="0"/>
        </a:p>
      </dsp:txBody>
      <dsp:txXfrm>
        <a:off x="2207995" y="0"/>
        <a:ext cx="1103997" cy="752872"/>
      </dsp:txXfrm>
    </dsp:sp>
    <dsp:sp modelId="{BE864483-9DA3-4F6F-9DB2-CE5896B7F1F2}">
      <dsp:nvSpPr>
        <dsp:cNvPr id="0" name=""/>
        <dsp:cNvSpPr/>
      </dsp:nvSpPr>
      <dsp:spPr>
        <a:xfrm>
          <a:off x="1655996" y="752872"/>
          <a:ext cx="2207995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演出</a:t>
          </a:r>
        </a:p>
      </dsp:txBody>
      <dsp:txXfrm>
        <a:off x="2042395" y="752872"/>
        <a:ext cx="1435197" cy="752872"/>
      </dsp:txXfrm>
    </dsp:sp>
    <dsp:sp modelId="{1B9882B8-7E65-4BA0-B8B4-DEE1B8F95CEF}">
      <dsp:nvSpPr>
        <dsp:cNvPr id="0" name=""/>
        <dsp:cNvSpPr/>
      </dsp:nvSpPr>
      <dsp:spPr>
        <a:xfrm>
          <a:off x="1103997" y="1505744"/>
          <a:ext cx="3311993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制作</a:t>
          </a:r>
          <a:endParaRPr kumimoji="1" lang="ja-JP" altLang="en-US" sz="2400" kern="1200" dirty="0"/>
        </a:p>
      </dsp:txBody>
      <dsp:txXfrm>
        <a:off x="1683596" y="1505744"/>
        <a:ext cx="2152795" cy="752872"/>
      </dsp:txXfrm>
    </dsp:sp>
    <dsp:sp modelId="{AE3525A4-B425-4CD5-A1AD-C5B36344330A}">
      <dsp:nvSpPr>
        <dsp:cNvPr id="0" name=""/>
        <dsp:cNvSpPr/>
      </dsp:nvSpPr>
      <dsp:spPr>
        <a:xfrm>
          <a:off x="551998" y="2258616"/>
          <a:ext cx="4415991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運営</a:t>
          </a:r>
          <a:endParaRPr kumimoji="1" lang="ja-JP" altLang="en-US" sz="2400" kern="1200" dirty="0"/>
        </a:p>
      </dsp:txBody>
      <dsp:txXfrm>
        <a:off x="1324797" y="2258616"/>
        <a:ext cx="2870394" cy="752872"/>
      </dsp:txXfrm>
    </dsp:sp>
    <dsp:sp modelId="{D329B18A-56CA-4A88-8A8B-193D60EE2FA4}">
      <dsp:nvSpPr>
        <dsp:cNvPr id="0" name=""/>
        <dsp:cNvSpPr/>
      </dsp:nvSpPr>
      <dsp:spPr>
        <a:xfrm>
          <a:off x="0" y="3011488"/>
          <a:ext cx="5519988" cy="752872"/>
        </a:xfrm>
        <a:prstGeom prst="trapezoid">
          <a:avLst>
            <a:gd name="adj" fmla="val 73319"/>
          </a:avLst>
        </a:prstGeom>
        <a:solidFill>
          <a:schemeClr val="bg1"/>
        </a:solidFill>
        <a:ln w="762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手配</a:t>
          </a:r>
          <a:endParaRPr kumimoji="1" lang="ja-JP" altLang="en-US" sz="2400" kern="1200" dirty="0"/>
        </a:p>
      </dsp:txBody>
      <dsp:txXfrm>
        <a:off x="965998" y="3011488"/>
        <a:ext cx="3587992" cy="752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01CE5-0054-4D0C-A247-330F428E5C10}">
      <dsp:nvSpPr>
        <dsp:cNvPr id="0" name=""/>
        <dsp:cNvSpPr/>
      </dsp:nvSpPr>
      <dsp:spPr>
        <a:xfrm>
          <a:off x="221101" y="2282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企画会社</a:t>
          </a:r>
          <a:endParaRPr kumimoji="1" lang="ja-JP" altLang="en-US" sz="800" kern="1200" dirty="0"/>
        </a:p>
      </dsp:txBody>
      <dsp:txXfrm>
        <a:off x="221101" y="2282"/>
        <a:ext cx="685258" cy="411155"/>
      </dsp:txXfrm>
    </dsp:sp>
    <dsp:sp modelId="{F7E6F05D-B896-457D-84F8-CB239496E3DC}">
      <dsp:nvSpPr>
        <dsp:cNvPr id="0" name=""/>
        <dsp:cNvSpPr/>
      </dsp:nvSpPr>
      <dsp:spPr>
        <a:xfrm>
          <a:off x="974885" y="2282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演出会社</a:t>
          </a:r>
          <a:endParaRPr kumimoji="1" lang="ja-JP" altLang="en-US" sz="800" kern="1200" dirty="0"/>
        </a:p>
      </dsp:txBody>
      <dsp:txXfrm>
        <a:off x="974885" y="2282"/>
        <a:ext cx="685258" cy="411155"/>
      </dsp:txXfrm>
    </dsp:sp>
    <dsp:sp modelId="{E64102C7-B719-45CE-B991-38551AC1E9E4}">
      <dsp:nvSpPr>
        <dsp:cNvPr id="0" name=""/>
        <dsp:cNvSpPr/>
      </dsp:nvSpPr>
      <dsp:spPr>
        <a:xfrm>
          <a:off x="221101" y="481963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舞台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制作会社</a:t>
          </a:r>
          <a:endParaRPr kumimoji="1" lang="ja-JP" altLang="en-US" sz="800" kern="1200" dirty="0"/>
        </a:p>
      </dsp:txBody>
      <dsp:txXfrm>
        <a:off x="221101" y="481963"/>
        <a:ext cx="685258" cy="411155"/>
      </dsp:txXfrm>
    </dsp:sp>
    <dsp:sp modelId="{67DD682B-E62B-4D72-908C-EF3B654637BA}">
      <dsp:nvSpPr>
        <dsp:cNvPr id="0" name=""/>
        <dsp:cNvSpPr/>
      </dsp:nvSpPr>
      <dsp:spPr>
        <a:xfrm>
          <a:off x="974885" y="481963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コンサート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制作会社</a:t>
          </a:r>
          <a:endParaRPr kumimoji="1" lang="ja-JP" altLang="en-US" sz="800" kern="1200" dirty="0"/>
        </a:p>
      </dsp:txBody>
      <dsp:txXfrm>
        <a:off x="974885" y="481963"/>
        <a:ext cx="685258" cy="411155"/>
      </dsp:txXfrm>
    </dsp:sp>
    <dsp:sp modelId="{5E656AFC-5B3C-49DD-8F4C-61BBE186E0B9}">
      <dsp:nvSpPr>
        <dsp:cNvPr id="0" name=""/>
        <dsp:cNvSpPr/>
      </dsp:nvSpPr>
      <dsp:spPr>
        <a:xfrm>
          <a:off x="221101" y="961644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音響会社</a:t>
          </a:r>
          <a:endParaRPr kumimoji="1" lang="ja-JP" altLang="en-US" sz="800" kern="1200" dirty="0"/>
        </a:p>
      </dsp:txBody>
      <dsp:txXfrm>
        <a:off x="221101" y="961644"/>
        <a:ext cx="685258" cy="411155"/>
      </dsp:txXfrm>
    </dsp:sp>
    <dsp:sp modelId="{8434181E-9DED-4D2F-9A21-871A614422BD}">
      <dsp:nvSpPr>
        <dsp:cNvPr id="0" name=""/>
        <dsp:cNvSpPr/>
      </dsp:nvSpPr>
      <dsp:spPr>
        <a:xfrm>
          <a:off x="974885" y="961644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照明会社</a:t>
          </a:r>
          <a:endParaRPr kumimoji="1" lang="ja-JP" altLang="en-US" sz="800" kern="1200" dirty="0"/>
        </a:p>
      </dsp:txBody>
      <dsp:txXfrm>
        <a:off x="974885" y="961644"/>
        <a:ext cx="685258" cy="411155"/>
      </dsp:txXfrm>
    </dsp:sp>
    <dsp:sp modelId="{F535BF17-5322-425A-A1AA-EE4C7F54750C}">
      <dsp:nvSpPr>
        <dsp:cNvPr id="0" name=""/>
        <dsp:cNvSpPr/>
      </dsp:nvSpPr>
      <dsp:spPr>
        <a:xfrm>
          <a:off x="221101" y="1441325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映像制作会社</a:t>
          </a:r>
          <a:endParaRPr kumimoji="1" lang="ja-JP" altLang="en-US" sz="800" kern="1200" dirty="0"/>
        </a:p>
      </dsp:txBody>
      <dsp:txXfrm>
        <a:off x="221101" y="1441325"/>
        <a:ext cx="685258" cy="411155"/>
      </dsp:txXfrm>
    </dsp:sp>
    <dsp:sp modelId="{000957F0-EDEE-4EDF-B45E-21D54BB444A0}">
      <dsp:nvSpPr>
        <dsp:cNvPr id="0" name=""/>
        <dsp:cNvSpPr/>
      </dsp:nvSpPr>
      <dsp:spPr>
        <a:xfrm>
          <a:off x="974885" y="1441325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映像機材会社</a:t>
          </a:r>
          <a:endParaRPr kumimoji="1" lang="ja-JP" altLang="en-US" sz="800" kern="1200" dirty="0"/>
        </a:p>
      </dsp:txBody>
      <dsp:txXfrm>
        <a:off x="974885" y="1441325"/>
        <a:ext cx="685258" cy="411155"/>
      </dsp:txXfrm>
    </dsp:sp>
    <dsp:sp modelId="{19A2B26C-C3A4-4CCA-97D5-D4C08D1F34EA}">
      <dsp:nvSpPr>
        <dsp:cNvPr id="0" name=""/>
        <dsp:cNvSpPr/>
      </dsp:nvSpPr>
      <dsp:spPr>
        <a:xfrm>
          <a:off x="221101" y="1921006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美術制作会社</a:t>
          </a:r>
          <a:endParaRPr kumimoji="1" lang="ja-JP" altLang="en-US" sz="800" kern="1200" dirty="0"/>
        </a:p>
      </dsp:txBody>
      <dsp:txXfrm>
        <a:off x="221101" y="1921006"/>
        <a:ext cx="685258" cy="411155"/>
      </dsp:txXfrm>
    </dsp:sp>
    <dsp:sp modelId="{1D3402DF-C437-4729-A54D-0F766207467E}">
      <dsp:nvSpPr>
        <dsp:cNvPr id="0" name=""/>
        <dsp:cNvSpPr/>
      </dsp:nvSpPr>
      <dsp:spPr>
        <a:xfrm>
          <a:off x="974885" y="1921006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施工会社</a:t>
          </a:r>
          <a:endParaRPr kumimoji="1" lang="ja-JP" altLang="en-US" sz="800" kern="1200" dirty="0"/>
        </a:p>
      </dsp:txBody>
      <dsp:txXfrm>
        <a:off x="974885" y="1921006"/>
        <a:ext cx="685258" cy="411155"/>
      </dsp:txXfrm>
    </dsp:sp>
    <dsp:sp modelId="{834DE050-927D-4184-B0A4-45842A59AB98}">
      <dsp:nvSpPr>
        <dsp:cNvPr id="0" name=""/>
        <dsp:cNvSpPr/>
      </dsp:nvSpPr>
      <dsp:spPr>
        <a:xfrm>
          <a:off x="221101" y="2400687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広告デザイン会社</a:t>
          </a:r>
          <a:endParaRPr kumimoji="1" lang="ja-JP" altLang="en-US" sz="800" kern="1200" dirty="0"/>
        </a:p>
      </dsp:txBody>
      <dsp:txXfrm>
        <a:off x="221101" y="2400687"/>
        <a:ext cx="685258" cy="411155"/>
      </dsp:txXfrm>
    </dsp:sp>
    <dsp:sp modelId="{EBC2CB1C-98E1-48C7-83D2-F653417DEDB4}">
      <dsp:nvSpPr>
        <dsp:cNvPr id="0" name=""/>
        <dsp:cNvSpPr/>
      </dsp:nvSpPr>
      <dsp:spPr>
        <a:xfrm>
          <a:off x="974885" y="2400687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ツール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制作会社</a:t>
          </a:r>
          <a:endParaRPr kumimoji="1" lang="ja-JP" altLang="en-US" sz="800" kern="1200" dirty="0"/>
        </a:p>
      </dsp:txBody>
      <dsp:txXfrm>
        <a:off x="974885" y="2400687"/>
        <a:ext cx="685258" cy="411155"/>
      </dsp:txXfrm>
    </dsp:sp>
    <dsp:sp modelId="{CF1D1362-4C95-4ABA-971C-668570D84C28}">
      <dsp:nvSpPr>
        <dsp:cNvPr id="0" name=""/>
        <dsp:cNvSpPr/>
      </dsp:nvSpPr>
      <dsp:spPr>
        <a:xfrm>
          <a:off x="221101" y="2880368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芸能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プロダクション</a:t>
          </a:r>
          <a:endParaRPr kumimoji="1" lang="ja-JP" altLang="en-US" sz="800" kern="1200" dirty="0"/>
        </a:p>
      </dsp:txBody>
      <dsp:txXfrm>
        <a:off x="221101" y="2880368"/>
        <a:ext cx="685258" cy="411155"/>
      </dsp:txXfrm>
    </dsp:sp>
    <dsp:sp modelId="{8BF65500-137D-44E4-814E-FC20438D06DF}">
      <dsp:nvSpPr>
        <dsp:cNvPr id="0" name=""/>
        <dsp:cNvSpPr/>
      </dsp:nvSpPr>
      <dsp:spPr>
        <a:xfrm>
          <a:off x="974885" y="2880368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運営会社</a:t>
          </a:r>
          <a:endParaRPr kumimoji="1" lang="ja-JP" altLang="en-US" sz="800" kern="1200" dirty="0"/>
        </a:p>
      </dsp:txBody>
      <dsp:txXfrm>
        <a:off x="974885" y="2880368"/>
        <a:ext cx="685258" cy="411155"/>
      </dsp:txXfrm>
    </dsp:sp>
    <dsp:sp modelId="{E5864195-0C35-4A98-931E-975C623DB36E}">
      <dsp:nvSpPr>
        <dsp:cNvPr id="0" name=""/>
        <dsp:cNvSpPr/>
      </dsp:nvSpPr>
      <dsp:spPr>
        <a:xfrm>
          <a:off x="221101" y="3360049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警備会社</a:t>
          </a:r>
          <a:endParaRPr kumimoji="1" lang="ja-JP" altLang="en-US" sz="800" kern="1200" dirty="0"/>
        </a:p>
      </dsp:txBody>
      <dsp:txXfrm>
        <a:off x="221101" y="3360049"/>
        <a:ext cx="685258" cy="411155"/>
      </dsp:txXfrm>
    </dsp:sp>
    <dsp:sp modelId="{29BF2A6E-B801-4F72-9FF3-4E85083B052F}">
      <dsp:nvSpPr>
        <dsp:cNvPr id="0" name=""/>
        <dsp:cNvSpPr/>
      </dsp:nvSpPr>
      <dsp:spPr>
        <a:xfrm>
          <a:off x="974885" y="3360049"/>
          <a:ext cx="685258" cy="41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800" kern="1200" dirty="0" smtClean="0"/>
            <a:t>清掃会社</a:t>
          </a:r>
          <a:endParaRPr kumimoji="1" lang="ja-JP" altLang="en-US" sz="800" kern="1200" dirty="0"/>
        </a:p>
      </dsp:txBody>
      <dsp:txXfrm>
        <a:off x="974885" y="3360049"/>
        <a:ext cx="685258" cy="411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A6629-134F-47E2-BCDC-A751A7F4138A}" type="datetimeFigureOut">
              <a:rPr kumimoji="1" lang="ja-JP" altLang="en-US" smtClean="0"/>
              <a:t>2015/10/8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54F45-D0C1-4CCB-9C27-DD415BDEC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80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CD4AE-F5A7-4183-A879-CFC9C7B851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379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CCB83-9842-4635-8901-7C4A2F0431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40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9E61C-CF7B-478A-B28F-50589CCD4F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11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808" y="30989"/>
            <a:ext cx="7596554" cy="269873"/>
          </a:xfrm>
        </p:spPr>
        <p:txBody>
          <a:bodyPr/>
          <a:lstStyle>
            <a:lvl1pPr algn="l">
              <a:defRPr sz="150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904163" y="31750"/>
            <a:ext cx="1204912" cy="269875"/>
          </a:xfrm>
        </p:spPr>
        <p:txBody>
          <a:bodyPr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D4D4D"/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618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CE837-70F1-424C-B0F6-BEFE3AA674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145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8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5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4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EA21C-F5C9-49F3-BC1C-1BF37BFE8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91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A175-A165-4CEA-BEF0-243FE19315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55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25" indent="0">
              <a:buNone/>
              <a:defRPr sz="2000" b="1"/>
            </a:lvl2pPr>
            <a:lvl3pPr marL="913850" indent="0">
              <a:buNone/>
              <a:defRPr sz="1800" b="1"/>
            </a:lvl3pPr>
            <a:lvl4pPr marL="1370775" indent="0">
              <a:buNone/>
              <a:defRPr sz="1600" b="1"/>
            </a:lvl4pPr>
            <a:lvl5pPr marL="1827701" indent="0">
              <a:buNone/>
              <a:defRPr sz="1600" b="1"/>
            </a:lvl5pPr>
            <a:lvl6pPr marL="2284627" indent="0">
              <a:buNone/>
              <a:defRPr sz="1600" b="1"/>
            </a:lvl6pPr>
            <a:lvl7pPr marL="2741555" indent="0">
              <a:buNone/>
              <a:defRPr sz="1600" b="1"/>
            </a:lvl7pPr>
            <a:lvl8pPr marL="3198480" indent="0">
              <a:buNone/>
              <a:defRPr sz="1600" b="1"/>
            </a:lvl8pPr>
            <a:lvl9pPr marL="3655406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25" indent="0">
              <a:buNone/>
              <a:defRPr sz="2000" b="1"/>
            </a:lvl2pPr>
            <a:lvl3pPr marL="913850" indent="0">
              <a:buNone/>
              <a:defRPr sz="1800" b="1"/>
            </a:lvl3pPr>
            <a:lvl4pPr marL="1370775" indent="0">
              <a:buNone/>
              <a:defRPr sz="1600" b="1"/>
            </a:lvl4pPr>
            <a:lvl5pPr marL="1827701" indent="0">
              <a:buNone/>
              <a:defRPr sz="1600" b="1"/>
            </a:lvl5pPr>
            <a:lvl6pPr marL="2284627" indent="0">
              <a:buNone/>
              <a:defRPr sz="1600" b="1"/>
            </a:lvl6pPr>
            <a:lvl7pPr marL="2741555" indent="0">
              <a:buNone/>
              <a:defRPr sz="1600" b="1"/>
            </a:lvl7pPr>
            <a:lvl8pPr marL="3198480" indent="0">
              <a:buNone/>
              <a:defRPr sz="1600" b="1"/>
            </a:lvl8pPr>
            <a:lvl9pPr marL="3655406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1FA0-CC5D-49BB-A85E-CDCD4781E2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68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8A7FD-1749-4275-B2F7-BC2A83677F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972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4BF0E-241D-4FDE-AFF6-F3A2147C35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486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25" indent="0">
              <a:buNone/>
              <a:defRPr sz="1200"/>
            </a:lvl2pPr>
            <a:lvl3pPr marL="913850" indent="0">
              <a:buNone/>
              <a:defRPr sz="1000"/>
            </a:lvl3pPr>
            <a:lvl4pPr marL="1370775" indent="0">
              <a:buNone/>
              <a:defRPr sz="900"/>
            </a:lvl4pPr>
            <a:lvl5pPr marL="1827701" indent="0">
              <a:buNone/>
              <a:defRPr sz="900"/>
            </a:lvl5pPr>
            <a:lvl6pPr marL="2284627" indent="0">
              <a:buNone/>
              <a:defRPr sz="900"/>
            </a:lvl6pPr>
            <a:lvl7pPr marL="2741555" indent="0">
              <a:buNone/>
              <a:defRPr sz="900"/>
            </a:lvl7pPr>
            <a:lvl8pPr marL="3198480" indent="0">
              <a:buNone/>
              <a:defRPr sz="900"/>
            </a:lvl8pPr>
            <a:lvl9pPr marL="3655406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5DA9D-A433-491E-B376-67906CDBFE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967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25" indent="0">
              <a:buNone/>
              <a:defRPr sz="2800"/>
            </a:lvl2pPr>
            <a:lvl3pPr marL="913850" indent="0">
              <a:buNone/>
              <a:defRPr sz="2400"/>
            </a:lvl3pPr>
            <a:lvl4pPr marL="1370775" indent="0">
              <a:buNone/>
              <a:defRPr sz="2000"/>
            </a:lvl4pPr>
            <a:lvl5pPr marL="1827701" indent="0">
              <a:buNone/>
              <a:defRPr sz="2000"/>
            </a:lvl5pPr>
            <a:lvl6pPr marL="2284627" indent="0">
              <a:buNone/>
              <a:defRPr sz="2000"/>
            </a:lvl6pPr>
            <a:lvl7pPr marL="2741555" indent="0">
              <a:buNone/>
              <a:defRPr sz="2000"/>
            </a:lvl7pPr>
            <a:lvl8pPr marL="3198480" indent="0">
              <a:buNone/>
              <a:defRPr sz="2000"/>
            </a:lvl8pPr>
            <a:lvl9pPr marL="3655406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25" indent="0">
              <a:buNone/>
              <a:defRPr sz="1200"/>
            </a:lvl2pPr>
            <a:lvl3pPr marL="913850" indent="0">
              <a:buNone/>
              <a:defRPr sz="1000"/>
            </a:lvl3pPr>
            <a:lvl4pPr marL="1370775" indent="0">
              <a:buNone/>
              <a:defRPr sz="900"/>
            </a:lvl4pPr>
            <a:lvl5pPr marL="1827701" indent="0">
              <a:buNone/>
              <a:defRPr sz="900"/>
            </a:lvl5pPr>
            <a:lvl6pPr marL="2284627" indent="0">
              <a:buNone/>
              <a:defRPr sz="900"/>
            </a:lvl6pPr>
            <a:lvl7pPr marL="2741555" indent="0">
              <a:buNone/>
              <a:defRPr sz="900"/>
            </a:lvl7pPr>
            <a:lvl8pPr marL="3198480" indent="0">
              <a:buNone/>
              <a:defRPr sz="900"/>
            </a:lvl8pPr>
            <a:lvl9pPr marL="3655406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8ED7-6664-43A9-BA34-92E9ABD5A4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624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385" tIns="45695" rIns="91385" bIns="4569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2015/9/18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385" tIns="45695" rIns="91385" bIns="4569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385" tIns="45695" rIns="91385" bIns="4569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21C7361-51F8-48B5-9154-234AE28577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281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692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385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077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770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91" indent="-228463" algn="l" defTabSz="9138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016" indent="-228463" algn="l" defTabSz="9138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943" indent="-228463" algn="l" defTabSz="9138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870" indent="-228463" algn="l" defTabSz="91385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25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50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75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01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27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55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80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06" algn="l" defTabSz="91385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Oval 60"/>
          <p:cNvSpPr>
            <a:spLocks noChangeArrowheads="1"/>
          </p:cNvSpPr>
          <p:nvPr/>
        </p:nvSpPr>
        <p:spPr bwMode="auto">
          <a:xfrm>
            <a:off x="1524000" y="2232025"/>
            <a:ext cx="5562600" cy="4192588"/>
          </a:xfrm>
          <a:prstGeom prst="ellipse">
            <a:avLst/>
          </a:prstGeom>
          <a:noFill/>
          <a:ln w="7620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39" tIns="45669" rIns="91339" bIns="45669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000">
              <a:solidFill>
                <a:srgbClr val="FFFFFF"/>
              </a:solidFill>
              <a:latin typeface="A-OTF 新ゴ Pro M"/>
              <a:ea typeface="A-OTF 新ゴ Pro M"/>
              <a:cs typeface="A-OTF 新ゴ Pro M"/>
            </a:endParaRPr>
          </a:p>
        </p:txBody>
      </p:sp>
      <p:cxnSp>
        <p:nvCxnSpPr>
          <p:cNvPr id="363" name="直線コネクタ 362"/>
          <p:cNvCxnSpPr/>
          <p:nvPr/>
        </p:nvCxnSpPr>
        <p:spPr>
          <a:xfrm flipV="1">
            <a:off x="3838575" y="730250"/>
            <a:ext cx="0" cy="871538"/>
          </a:xfrm>
          <a:prstGeom prst="line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ysDash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sp>
        <p:nvSpPr>
          <p:cNvPr id="108" name="正方形/長方形 107"/>
          <p:cNvSpPr/>
          <p:nvPr/>
        </p:nvSpPr>
        <p:spPr bwMode="auto">
          <a:xfrm>
            <a:off x="171450" y="2232025"/>
            <a:ext cx="1276350" cy="21272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defTabSz="1097280">
              <a:defRPr/>
            </a:pPr>
            <a:r>
              <a:rPr lang="ja-JP" altLang="en-US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企　画</a:t>
            </a:r>
          </a:p>
        </p:txBody>
      </p:sp>
      <p:sp>
        <p:nvSpPr>
          <p:cNvPr id="113" name="正方形/長方形 112"/>
          <p:cNvSpPr/>
          <p:nvPr/>
        </p:nvSpPr>
        <p:spPr bwMode="auto">
          <a:xfrm>
            <a:off x="307975" y="4029075"/>
            <a:ext cx="971550" cy="21272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defTabSz="1097280">
              <a:defRPr/>
            </a:pPr>
            <a:r>
              <a:rPr lang="ja-JP" altLang="en-US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制　作</a:t>
            </a:r>
          </a:p>
        </p:txBody>
      </p:sp>
      <p:sp>
        <p:nvSpPr>
          <p:cNvPr id="114" name="正方形/長方形 113"/>
          <p:cNvSpPr/>
          <p:nvPr/>
        </p:nvSpPr>
        <p:spPr bwMode="auto">
          <a:xfrm>
            <a:off x="323850" y="6218238"/>
            <a:ext cx="941388" cy="212725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defTabSz="1097280">
              <a:defRPr/>
            </a:pPr>
            <a:r>
              <a:rPr lang="ja-JP" altLang="en-US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実　施</a:t>
            </a:r>
          </a:p>
        </p:txBody>
      </p:sp>
      <p:sp>
        <p:nvSpPr>
          <p:cNvPr id="121" name="角丸四角形 120"/>
          <p:cNvSpPr/>
          <p:nvPr/>
        </p:nvSpPr>
        <p:spPr>
          <a:xfrm>
            <a:off x="381000" y="514059"/>
            <a:ext cx="2695575" cy="747713"/>
          </a:xfrm>
          <a:prstGeom prst="roundRect">
            <a:avLst>
              <a:gd name="adj" fmla="val 12418"/>
            </a:avLst>
          </a:prstGeom>
          <a:solidFill>
            <a:schemeClr val="bg1"/>
          </a:solidFill>
          <a:ln w="28575" cmpd="dbl">
            <a:solidFill>
              <a:srgbClr val="0070C0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メディア会社</a:t>
            </a:r>
          </a:p>
          <a:p>
            <a:pPr algn="ctr" defTabSz="1097280">
              <a:lnSpc>
                <a:spcPct val="110000"/>
              </a:lnSpc>
              <a:defRPr/>
            </a:pPr>
            <a:r>
              <a:rPr lang="en-US" altLang="ja-JP" sz="1000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(</a:t>
            </a:r>
            <a:r>
              <a:rPr lang="ja-JP" altLang="en-US" sz="1000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テレビ　ラジオ　新聞　雑誌　</a:t>
            </a:r>
          </a:p>
          <a:p>
            <a:pPr algn="ctr" defTabSz="1097280">
              <a:lnSpc>
                <a:spcPct val="110000"/>
              </a:lnSpc>
              <a:defRPr/>
            </a:pPr>
            <a:r>
              <a:rPr lang="ja-JP" altLang="en-US" sz="1000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屋外 インターネットなど</a:t>
            </a:r>
            <a:r>
              <a:rPr lang="en-US" altLang="ja-JP" sz="1000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)</a:t>
            </a:r>
            <a:endParaRPr lang="ja-JP" altLang="en-US" sz="1000" dirty="0">
              <a:solidFill>
                <a:srgbClr val="4D4D4D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3371850" y="214313"/>
            <a:ext cx="1905000" cy="515937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rIns="90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主催者</a:t>
            </a:r>
            <a:endParaRPr lang="en-US" altLang="ja-JP" dirty="0">
              <a:solidFill>
                <a:prstClr val="white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3371850" y="928688"/>
            <a:ext cx="933450" cy="488950"/>
          </a:xfrm>
          <a:prstGeom prst="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rIns="90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sz="1400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広告</a:t>
            </a:r>
          </a:p>
          <a:p>
            <a:pPr algn="ctr" defTabSz="1097280">
              <a:lnSpc>
                <a:spcPct val="110000"/>
              </a:lnSpc>
              <a:defRPr/>
            </a:pPr>
            <a:r>
              <a:rPr lang="ja-JP" altLang="en-US" sz="1400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代理店</a:t>
            </a:r>
            <a:endParaRPr lang="en-US" altLang="ja-JP" sz="1400" dirty="0">
              <a:solidFill>
                <a:prstClr val="white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47" name="正方形/長方形 146"/>
          <p:cNvSpPr/>
          <p:nvPr/>
        </p:nvSpPr>
        <p:spPr>
          <a:xfrm>
            <a:off x="3352800" y="1620838"/>
            <a:ext cx="1885950" cy="457200"/>
          </a:xfrm>
          <a:prstGeom prst="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rIns="90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企画・制作会社</a:t>
            </a:r>
            <a:endParaRPr lang="en-US" altLang="ja-JP" dirty="0">
              <a:solidFill>
                <a:prstClr val="white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16" name="正方形/長方形 215"/>
          <p:cNvSpPr/>
          <p:nvPr/>
        </p:nvSpPr>
        <p:spPr>
          <a:xfrm>
            <a:off x="1524000" y="6172200"/>
            <a:ext cx="5562600" cy="508000"/>
          </a:xfrm>
          <a:prstGeom prst="rect">
            <a:avLst/>
          </a:prstGeom>
          <a:solidFill>
            <a:srgbClr val="FF0000"/>
          </a:solidFill>
          <a:ln w="19050"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0000" rIns="90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prstClr val="white"/>
                </a:solidFill>
                <a:latin typeface="HGPｺﾞｼｯｸE" pitchFamily="50" charset="-128"/>
                <a:ea typeface="HGPｺﾞｼｯｸE" pitchFamily="50" charset="-128"/>
              </a:rPr>
              <a:t>会場（施設者）</a:t>
            </a:r>
            <a:endParaRPr lang="en-US" altLang="ja-JP" dirty="0">
              <a:solidFill>
                <a:prstClr val="white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65" name="左大かっこ 364"/>
          <p:cNvSpPr/>
          <p:nvPr/>
        </p:nvSpPr>
        <p:spPr>
          <a:xfrm flipH="1">
            <a:off x="7086600" y="2232025"/>
            <a:ext cx="152400" cy="3806825"/>
          </a:xfrm>
          <a:prstGeom prst="leftBracket">
            <a:avLst/>
          </a:prstGeom>
          <a:noFill/>
          <a:ln w="28575">
            <a:solidFill>
              <a:srgbClr val="0070C0"/>
            </a:solidFill>
            <a:prstDash val="solid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97997" name="テキスト ボックス 297"/>
          <p:cNvSpPr txBox="1">
            <a:spLocks noChangeArrowheads="1"/>
          </p:cNvSpPr>
          <p:nvPr/>
        </p:nvSpPr>
        <p:spPr bwMode="auto">
          <a:xfrm>
            <a:off x="7620000" y="1754188"/>
            <a:ext cx="121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約</a:t>
            </a:r>
            <a:r>
              <a:rPr lang="en-US" altLang="ja-JP" sz="18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8,000</a:t>
            </a:r>
            <a:r>
              <a:rPr lang="ja-JP" altLang="en-US" sz="18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社</a:t>
            </a:r>
            <a:endParaRPr lang="en-US" altLang="ja-JP" sz="180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aphicFrame>
        <p:nvGraphicFramePr>
          <p:cNvPr id="20" name="図表 19"/>
          <p:cNvGraphicFramePr/>
          <p:nvPr/>
        </p:nvGraphicFramePr>
        <p:xfrm>
          <a:off x="1545305" y="2229445"/>
          <a:ext cx="5519989" cy="3764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5" name="角丸四角形 254"/>
          <p:cNvSpPr/>
          <p:nvPr/>
        </p:nvSpPr>
        <p:spPr>
          <a:xfrm>
            <a:off x="5510212" y="514350"/>
            <a:ext cx="2276475" cy="747713"/>
          </a:xfrm>
          <a:prstGeom prst="roundRect">
            <a:avLst>
              <a:gd name="adj" fmla="val 12418"/>
            </a:avLst>
          </a:prstGeom>
          <a:solidFill>
            <a:schemeClr val="bg1"/>
          </a:solidFill>
          <a:ln w="28575" cmpd="dbl">
            <a:solidFill>
              <a:srgbClr val="0070C0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 defTabSz="1097280">
              <a:lnSpc>
                <a:spcPct val="110000"/>
              </a:lnSpc>
              <a:defRPr/>
            </a:pPr>
            <a:r>
              <a:rPr lang="ja-JP" altLang="en-US" dirty="0">
                <a:solidFill>
                  <a:srgbClr val="4D4D4D"/>
                </a:solidFill>
                <a:latin typeface="HGPｺﾞｼｯｸE" pitchFamily="50" charset="-128"/>
                <a:ea typeface="HGPｺﾞｼｯｸE" pitchFamily="50" charset="-128"/>
              </a:rPr>
              <a:t>チケット販売会社</a:t>
            </a:r>
          </a:p>
        </p:txBody>
      </p:sp>
      <p:cxnSp>
        <p:nvCxnSpPr>
          <p:cNvPr id="258" name="直線コネクタ 257"/>
          <p:cNvCxnSpPr/>
          <p:nvPr/>
        </p:nvCxnSpPr>
        <p:spPr>
          <a:xfrm flipV="1">
            <a:off x="4800600" y="738188"/>
            <a:ext cx="0" cy="869950"/>
          </a:xfrm>
          <a:prstGeom prst="line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sysDash"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cxnSp>
      <p:graphicFrame>
        <p:nvGraphicFramePr>
          <p:cNvPr id="4267" name="図表 4266"/>
          <p:cNvGraphicFramePr/>
          <p:nvPr/>
        </p:nvGraphicFramePr>
        <p:xfrm>
          <a:off x="7239000" y="2212975"/>
          <a:ext cx="1881246" cy="377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4269" name="直線矢印コネクタ 4268"/>
          <p:cNvCxnSpPr/>
          <p:nvPr/>
        </p:nvCxnSpPr>
        <p:spPr>
          <a:xfrm flipH="1">
            <a:off x="779463" y="2514600"/>
            <a:ext cx="30162" cy="3657600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4" name="直線コネクタ 4273"/>
          <p:cNvCxnSpPr/>
          <p:nvPr/>
        </p:nvCxnSpPr>
        <p:spPr>
          <a:xfrm>
            <a:off x="7239000" y="4111625"/>
            <a:ext cx="2286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004" name="Text Box 15"/>
          <p:cNvSpPr txBox="1">
            <a:spLocks noChangeArrowheads="1"/>
          </p:cNvSpPr>
          <p:nvPr/>
        </p:nvSpPr>
        <p:spPr bwMode="auto">
          <a:xfrm>
            <a:off x="1290638" y="2855913"/>
            <a:ext cx="2122487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9" tIns="45669" rIns="91339" bIns="45669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000">
                <a:solidFill>
                  <a:srgbClr val="000000"/>
                </a:solidFill>
                <a:latin typeface="A-OTF 新ゴ Pro M"/>
                <a:ea typeface="A-OTF 新ゴ Pro M"/>
                <a:cs typeface="A-OTF 新ゴ Pro M"/>
              </a:rPr>
              <a:t>プロデュース</a:t>
            </a:r>
            <a:endParaRPr lang="en-US" altLang="ja-JP" sz="2000">
              <a:solidFill>
                <a:srgbClr val="000000"/>
              </a:solidFill>
              <a:latin typeface="A-OTF 新ゴ Pro M"/>
              <a:ea typeface="A-OTF 新ゴ Pro M"/>
              <a:cs typeface="A-OTF 新ゴ Pro M"/>
            </a:endParaRPr>
          </a:p>
        </p:txBody>
      </p:sp>
      <p:sp>
        <p:nvSpPr>
          <p:cNvPr id="298005" name="テキスト ボックス 20"/>
          <p:cNvSpPr txBox="1">
            <a:spLocks noChangeArrowheads="1"/>
          </p:cNvSpPr>
          <p:nvPr/>
        </p:nvSpPr>
        <p:spPr bwMode="auto">
          <a:xfrm>
            <a:off x="4745038" y="3057525"/>
            <a:ext cx="214947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・全体演出　・台本　・出演者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・舞台デザイン　・美術デザイン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・衣装デザインなど</a:t>
            </a:r>
          </a:p>
        </p:txBody>
      </p:sp>
      <p:sp>
        <p:nvSpPr>
          <p:cNvPr id="298006" name="正方形/長方形 21"/>
          <p:cNvSpPr>
            <a:spLocks noChangeArrowheads="1"/>
          </p:cNvSpPr>
          <p:nvPr/>
        </p:nvSpPr>
        <p:spPr bwMode="auto">
          <a:xfrm>
            <a:off x="4800600" y="3811588"/>
            <a:ext cx="24923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・舞台技術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音響・照明・映像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)</a:t>
            </a:r>
            <a:endParaRPr lang="ja-JP" altLang="en-US" sz="1100" dirty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・美術、施工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舞台・衣装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)</a:t>
            </a:r>
            <a:endParaRPr lang="ja-JP" altLang="en-US" sz="1100" dirty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・大道具、小道具　・特効など</a:t>
            </a:r>
          </a:p>
        </p:txBody>
      </p:sp>
      <p:sp>
        <p:nvSpPr>
          <p:cNvPr id="298007" name="テキスト ボックス 22"/>
          <p:cNvSpPr txBox="1">
            <a:spLocks noChangeArrowheads="1"/>
          </p:cNvSpPr>
          <p:nvPr/>
        </p:nvSpPr>
        <p:spPr bwMode="auto">
          <a:xfrm>
            <a:off x="4800600" y="4567238"/>
            <a:ext cx="28194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・司会</a:t>
            </a:r>
            <a:r>
              <a:rPr lang="en-US" altLang="ja-JP" sz="1100" dirty="0">
                <a:solidFill>
                  <a:srgbClr val="000000"/>
                </a:solidFill>
                <a:latin typeface="Arial" pitchFamily="34" charset="0"/>
              </a:rPr>
              <a:t>MC</a:t>
            </a: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　・受付　・アテンド　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・コンパニオン・通訳　・警備　・清掃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・ケータリングなど</a:t>
            </a:r>
          </a:p>
        </p:txBody>
      </p:sp>
      <p:sp>
        <p:nvSpPr>
          <p:cNvPr id="298008" name="テキスト ボックス 23"/>
          <p:cNvSpPr txBox="1">
            <a:spLocks noChangeArrowheads="1"/>
          </p:cNvSpPr>
          <p:nvPr/>
        </p:nvSpPr>
        <p:spPr bwMode="auto">
          <a:xfrm>
            <a:off x="4800600" y="5300663"/>
            <a:ext cx="2986088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・レンタル　・什器　・機材　・電気　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・中継車　・特殊機材・トランシーバー　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Arial" pitchFamily="34" charset="0"/>
              </a:rPr>
              <a:t>・生花　・ユニフォームなど</a:t>
            </a:r>
          </a:p>
        </p:txBody>
      </p:sp>
      <p:pic>
        <p:nvPicPr>
          <p:cNvPr id="298009" name="Picture 6" descr="スクリュードライバー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463" y="0"/>
            <a:ext cx="12525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8010" name="テキスト ボックス 3"/>
          <p:cNvSpPr txBox="1">
            <a:spLocks noChangeArrowheads="1"/>
          </p:cNvSpPr>
          <p:nvPr/>
        </p:nvSpPr>
        <p:spPr bwMode="auto">
          <a:xfrm>
            <a:off x="7986713" y="298450"/>
            <a:ext cx="10874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800">
                <a:solidFill>
                  <a:srgbClr val="000000"/>
                </a:solidFill>
                <a:latin typeface="Arial" pitchFamily="34" charset="0"/>
              </a:rPr>
              <a:t>岡星印イベント</a:t>
            </a:r>
            <a:r>
              <a:rPr lang="en-US" altLang="ja-JP" sz="800">
                <a:solidFill>
                  <a:srgbClr val="000000"/>
                </a:solidFill>
                <a:latin typeface="Arial" pitchFamily="34" charset="0"/>
              </a:rPr>
              <a:t>DO</a:t>
            </a:r>
            <a:r>
              <a:rPr lang="ja-JP" altLang="en-US" sz="800">
                <a:solidFill>
                  <a:srgbClr val="000000"/>
                </a:solidFill>
                <a:latin typeface="Arial" pitchFamily="34" charset="0"/>
              </a:rPr>
              <a:t>具</a:t>
            </a:r>
          </a:p>
        </p:txBody>
      </p:sp>
      <p:sp>
        <p:nvSpPr>
          <p:cNvPr id="27" name="星 5 26"/>
          <p:cNvSpPr/>
          <p:nvPr/>
        </p:nvSpPr>
        <p:spPr>
          <a:xfrm>
            <a:off x="7891463" y="152400"/>
            <a:ext cx="153987" cy="14605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840" y="40759"/>
            <a:ext cx="2619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イベントのコンテンツ制作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63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109</Words>
  <Application>Microsoft Office PowerPoint</Application>
  <PresentationFormat>画面に合わせる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A-OTF 新ゴ Pro M</vt:lpstr>
      <vt:lpstr>HGPｺﾞｼｯｸE</vt:lpstr>
      <vt:lpstr>ＭＳ Ｐゴシック</vt:lpstr>
      <vt:lpstr>Arial</vt:lpstr>
      <vt:lpstr>Calibri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okaboshi</dc:creator>
  <cp:lastModifiedBy>井手陽子</cp:lastModifiedBy>
  <cp:revision>5</cp:revision>
  <dcterms:created xsi:type="dcterms:W3CDTF">2015-09-18T05:56:28Z</dcterms:created>
  <dcterms:modified xsi:type="dcterms:W3CDTF">2015-10-08T07:55:16Z</dcterms:modified>
</cp:coreProperties>
</file>