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"/>
  </p:notesMasterIdLst>
  <p:sldIdLst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DFC71-C7A6-4253-BF38-BDF976A1AB97}" type="datetimeFigureOut">
              <a:rPr kumimoji="1" lang="ja-JP" altLang="en-US" smtClean="0"/>
              <a:t>2015/10/23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79EBE-F3D1-4469-91AB-0A8C85BA65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0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8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3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162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808" y="30989"/>
            <a:ext cx="7596554" cy="269873"/>
          </a:xfrm>
        </p:spPr>
        <p:txBody>
          <a:bodyPr/>
          <a:lstStyle>
            <a:lvl1pPr algn="l">
              <a:defRPr sz="150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904285" y="31751"/>
            <a:ext cx="1204546" cy="269875"/>
          </a:xfrm>
        </p:spPr>
        <p:txBody>
          <a:bodyPr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4D4D4D"/>
                </a:solidFill>
                <a:effectLst/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/>
              <a:t>2015/10/17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4883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3495B-1463-482C-9DE6-60B1FCF80BF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79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F96C5-CC0F-458F-8EF7-8F224CCB635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10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8F433-EB56-46C0-ABC9-9797CA58221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788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9172-7A5D-4A54-92C6-48B0010D30B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87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B7562-4392-4776-8658-B9F65CACC0D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448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5979C-1E09-4AB2-B7BE-DB55844E0A0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983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347E-5955-4F67-AEAE-C5941A0D1C8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64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6354-0865-49FC-B0C7-9239C9517E1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7015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4F2BA-55B0-4D76-B7B9-A9BB21AD3FD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122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FF148-61F7-4C85-BBA3-1E22115130D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12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22410-DEB5-459F-90A0-22F7021DF56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8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2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6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77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5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9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8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2F390-8637-437A-9006-EEFCED7791B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02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2015/10/17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74BBE90-3D04-4624-9466-530D2362016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0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タイトル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r>
              <a:rPr lang="ja-JP" altLang="en-US" sz="2400" dirty="0" smtClean="0"/>
              <a:t>イベント制作のマネジメント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684213" y="1557338"/>
            <a:ext cx="914400" cy="35877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企　画</a:t>
            </a:r>
          </a:p>
        </p:txBody>
      </p:sp>
      <p:sp>
        <p:nvSpPr>
          <p:cNvPr id="15" name="ホームベース 14"/>
          <p:cNvSpPr/>
          <p:nvPr/>
        </p:nvSpPr>
        <p:spPr>
          <a:xfrm>
            <a:off x="250825" y="908050"/>
            <a:ext cx="8642350" cy="5761038"/>
          </a:xfrm>
          <a:prstGeom prst="homePlate">
            <a:avLst>
              <a:gd name="adj" fmla="val 7076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85763" y="1412875"/>
            <a:ext cx="1511300" cy="49688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124075" y="620713"/>
            <a:ext cx="4968875" cy="50482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57031" name="正方形/長方形 21"/>
          <p:cNvSpPr>
            <a:spLocks noChangeArrowheads="1"/>
          </p:cNvSpPr>
          <p:nvPr/>
        </p:nvSpPr>
        <p:spPr bwMode="auto">
          <a:xfrm>
            <a:off x="2124075" y="627063"/>
            <a:ext cx="735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00" smtClean="0">
                <a:solidFill>
                  <a:srgbClr val="000000"/>
                </a:solidFill>
                <a:latin typeface="Arial" pitchFamily="34" charset="0"/>
              </a:rPr>
              <a:t>イベント名</a:t>
            </a:r>
          </a:p>
        </p:txBody>
      </p:sp>
      <p:sp>
        <p:nvSpPr>
          <p:cNvPr id="257032" name="テキスト ボックス 20"/>
          <p:cNvSpPr txBox="1">
            <a:spLocks noChangeArrowheads="1"/>
          </p:cNvSpPr>
          <p:nvPr/>
        </p:nvSpPr>
        <p:spPr bwMode="auto">
          <a:xfrm>
            <a:off x="385763" y="2205038"/>
            <a:ext cx="3254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2347913" y="1558925"/>
            <a:ext cx="914400" cy="35877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計　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049463" y="1414463"/>
            <a:ext cx="1511300" cy="49688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57035" name="テキスト ボックス 20"/>
          <p:cNvSpPr txBox="1">
            <a:spLocks noChangeArrowheads="1"/>
          </p:cNvSpPr>
          <p:nvPr/>
        </p:nvSpPr>
        <p:spPr bwMode="auto">
          <a:xfrm>
            <a:off x="2049463" y="2206625"/>
            <a:ext cx="3254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4006850" y="1558925"/>
            <a:ext cx="914400" cy="35877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準　備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3708400" y="1414463"/>
            <a:ext cx="1511300" cy="49688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57038" name="テキスト ボックス 20"/>
          <p:cNvSpPr txBox="1">
            <a:spLocks noChangeArrowheads="1"/>
          </p:cNvSpPr>
          <p:nvPr/>
        </p:nvSpPr>
        <p:spPr bwMode="auto">
          <a:xfrm>
            <a:off x="3708400" y="2206625"/>
            <a:ext cx="3254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5526088" y="1562100"/>
            <a:ext cx="1133475" cy="35877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実施</a:t>
            </a:r>
            <a:r>
              <a:rPr lang="en-US" altLang="ja-JP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(</a:t>
            </a: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本番</a:t>
            </a:r>
            <a:r>
              <a:rPr lang="en-US" altLang="ja-JP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)</a:t>
            </a:r>
            <a:endParaRPr lang="ja-JP" altLang="en-US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364163" y="1417638"/>
            <a:ext cx="1511300" cy="49688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57041" name="テキスト ボックス 20"/>
          <p:cNvSpPr txBox="1">
            <a:spLocks noChangeArrowheads="1"/>
          </p:cNvSpPr>
          <p:nvPr/>
        </p:nvSpPr>
        <p:spPr bwMode="auto">
          <a:xfrm>
            <a:off x="5364163" y="2209800"/>
            <a:ext cx="32543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7318375" y="1557338"/>
            <a:ext cx="914400" cy="35877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終　了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7019925" y="1412875"/>
            <a:ext cx="1511300" cy="49688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57044" name="テキスト ボックス 20"/>
          <p:cNvSpPr txBox="1">
            <a:spLocks noChangeArrowheads="1"/>
          </p:cNvSpPr>
          <p:nvPr/>
        </p:nvSpPr>
        <p:spPr bwMode="auto">
          <a:xfrm>
            <a:off x="7019925" y="2205038"/>
            <a:ext cx="3254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1100" smtClean="0">
              <a:solidFill>
                <a:srgbClr val="000000"/>
              </a:solidFill>
              <a:latin typeface="Arial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100" smtClean="0">
                <a:solidFill>
                  <a:srgbClr val="000000"/>
                </a:solidFill>
                <a:latin typeface="Arial" pitchFamily="34" charset="0"/>
              </a:rPr>
              <a:t>●</a:t>
            </a:r>
          </a:p>
        </p:txBody>
      </p:sp>
      <p:pic>
        <p:nvPicPr>
          <p:cNvPr id="257045" name="Picture 6" descr="スクリュードライバ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-66675"/>
            <a:ext cx="12525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7046" name="テキスト ボックス 25"/>
          <p:cNvSpPr txBox="1">
            <a:spLocks noChangeArrowheads="1"/>
          </p:cNvSpPr>
          <p:nvPr/>
        </p:nvSpPr>
        <p:spPr bwMode="auto">
          <a:xfrm>
            <a:off x="7900988" y="231775"/>
            <a:ext cx="107950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30" tIns="45623" rIns="91230" bIns="45623">
            <a:spAutoFit/>
          </a:bodyPr>
          <a:lstStyle>
            <a:lvl1pPr defTabSz="911225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defTabSz="9112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defTabSz="911225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defTabSz="911225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defTabSz="911225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800" smtClean="0">
                <a:solidFill>
                  <a:srgbClr val="000000"/>
                </a:solidFill>
                <a:latin typeface="Arial" pitchFamily="34" charset="0"/>
              </a:rPr>
              <a:t>岡星式イベント</a:t>
            </a:r>
            <a:r>
              <a:rPr lang="en-US" altLang="ja-JP" sz="800" smtClean="0">
                <a:solidFill>
                  <a:srgbClr val="000000"/>
                </a:solidFill>
                <a:latin typeface="Arial" pitchFamily="34" charset="0"/>
              </a:rPr>
              <a:t>DO</a:t>
            </a:r>
            <a:r>
              <a:rPr lang="ja-JP" altLang="en-US" sz="800" smtClean="0">
                <a:solidFill>
                  <a:srgbClr val="000000"/>
                </a:solidFill>
                <a:latin typeface="Arial" pitchFamily="34" charset="0"/>
              </a:rPr>
              <a:t>具</a:t>
            </a:r>
          </a:p>
        </p:txBody>
      </p:sp>
      <p:sp>
        <p:nvSpPr>
          <p:cNvPr id="29" name="星 5 28"/>
          <p:cNvSpPr/>
          <p:nvPr/>
        </p:nvSpPr>
        <p:spPr>
          <a:xfrm>
            <a:off x="7751763" y="114300"/>
            <a:ext cx="153987" cy="146050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30" tIns="45623" rIns="91230" bIns="45623" anchor="ctr"/>
          <a:lstStyle/>
          <a:p>
            <a:pPr algn="ctr" defTabSz="911756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2211388" y="4689475"/>
            <a:ext cx="4521200" cy="25241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品質管理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2211388" y="5949950"/>
            <a:ext cx="4521200" cy="28733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安全管理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549275" y="4329113"/>
            <a:ext cx="7767638" cy="250825"/>
          </a:xfrm>
          <a:prstGeom prst="round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総合管理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2211388" y="5516563"/>
            <a:ext cx="4521200" cy="282575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スケジュール管理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184400" y="5121275"/>
            <a:ext cx="4548188" cy="25241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予算管理</a:t>
            </a:r>
          </a:p>
        </p:txBody>
      </p:sp>
    </p:spTree>
    <p:extLst>
      <p:ext uri="{BB962C8B-B14F-4D97-AF65-F5344CB8AC3E}">
        <p14:creationId xmlns:p14="http://schemas.microsoft.com/office/powerpoint/2010/main" val="41524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381000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latin typeface="Calibri" pitchFamily="34" charset="0"/>
              </a:rPr>
              <a:t>イベントの制作</a:t>
            </a:r>
            <a:r>
              <a:rPr lang="en-US" altLang="ja-JP" sz="3600" dirty="0" smtClean="0">
                <a:latin typeface="Calibri" pitchFamily="34" charset="0"/>
              </a:rPr>
              <a:t>(</a:t>
            </a:r>
            <a:r>
              <a:rPr lang="ja-JP" altLang="en-US" sz="3600" dirty="0" smtClean="0">
                <a:latin typeface="Calibri" pitchFamily="34" charset="0"/>
              </a:rPr>
              <a:t>マネジメント</a:t>
            </a:r>
            <a:r>
              <a:rPr lang="en-US" altLang="ja-JP" sz="3600" dirty="0" smtClean="0">
                <a:latin typeface="Calibri" pitchFamily="34" charset="0"/>
              </a:rPr>
              <a:t>)</a:t>
            </a:r>
            <a:endParaRPr kumimoji="1" lang="ja-JP" altLang="en-US" sz="3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2971800" y="11430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400800" y="11430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1905000" y="3581400"/>
            <a:ext cx="56388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257800" y="11430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4114800" y="1143000"/>
            <a:ext cx="0" cy="510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1905000" y="11430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企画段階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905000" y="1143000"/>
            <a:ext cx="5638800" cy="5105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6" name="テキスト ボックス 172"/>
          <p:cNvSpPr txBox="1">
            <a:spLocks noChangeArrowheads="1"/>
          </p:cNvSpPr>
          <p:nvPr/>
        </p:nvSpPr>
        <p:spPr bwMode="auto">
          <a:xfrm>
            <a:off x="3810000" y="29718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プロデュース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0" y="-228600"/>
            <a:ext cx="808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ja-JP" altLang="en-US" sz="9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29905" y="3810000"/>
            <a:ext cx="20348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　　総合管理</a:t>
            </a:r>
          </a:p>
          <a:p>
            <a:r>
              <a:rPr lang="ja-JP" altLang="en-US" dirty="0">
                <a:solidFill>
                  <a:prstClr val="black"/>
                </a:solidFill>
              </a:rPr>
              <a:t>　　品質管理</a:t>
            </a:r>
          </a:p>
          <a:p>
            <a:r>
              <a:rPr lang="ja-JP" altLang="en-US" dirty="0">
                <a:solidFill>
                  <a:prstClr val="black"/>
                </a:solidFill>
              </a:rPr>
              <a:t>　　予算管理</a:t>
            </a:r>
          </a:p>
          <a:p>
            <a:r>
              <a:rPr lang="ja-JP" altLang="en-US" dirty="0">
                <a:solidFill>
                  <a:prstClr val="black"/>
                </a:solidFill>
              </a:rPr>
              <a:t>スケジュール管理</a:t>
            </a:r>
          </a:p>
          <a:p>
            <a:r>
              <a:rPr lang="ja-JP" altLang="en-US" dirty="0">
                <a:solidFill>
                  <a:prstClr val="black"/>
                </a:solidFill>
              </a:rPr>
              <a:t>　　安全管理</a:t>
            </a: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991292" y="11429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計画段階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49804" y="115639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準備段階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92804" y="1158581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実施段階</a:t>
            </a:r>
          </a:p>
          <a:p>
            <a:r>
              <a:rPr lang="ja-JP" altLang="en-US" dirty="0">
                <a:solidFill>
                  <a:prstClr val="black"/>
                </a:solidFill>
              </a:rPr>
              <a:t>　</a:t>
            </a:r>
            <a:r>
              <a:rPr lang="en-US" altLang="ja-JP" dirty="0">
                <a:solidFill>
                  <a:prstClr val="black"/>
                </a:solidFill>
              </a:rPr>
              <a:t>(</a:t>
            </a:r>
            <a:r>
              <a:rPr lang="ja-JP" altLang="en-US" dirty="0">
                <a:solidFill>
                  <a:prstClr val="black"/>
                </a:solidFill>
              </a:rPr>
              <a:t>本番</a:t>
            </a:r>
            <a:r>
              <a:rPr lang="en-US" altLang="ja-JP" dirty="0">
                <a:solidFill>
                  <a:prstClr val="black"/>
                </a:solidFill>
              </a:rPr>
              <a:t>)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26898" y="114299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終了段階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67600" y="6400800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(</a:t>
            </a:r>
            <a:r>
              <a:rPr lang="ja-JP" altLang="en-US" sz="1400" dirty="0">
                <a:solidFill>
                  <a:prstClr val="black"/>
                </a:solidFill>
              </a:rPr>
              <a:t>岡星竜美</a:t>
            </a:r>
            <a:r>
              <a:rPr lang="en-US" altLang="ja-JP" sz="1400" dirty="0">
                <a:solidFill>
                  <a:prstClr val="black"/>
                </a:solidFill>
              </a:rPr>
              <a:t>)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77</Words>
  <Application>Microsoft Office PowerPoint</Application>
  <PresentationFormat>画面に合わせる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6_Office テーマ</vt:lpstr>
      <vt:lpstr>Office テーマ</vt:lpstr>
      <vt:lpstr>イベント制作のマネジメント</vt:lpstr>
      <vt:lpstr>イベントの制作(マネジメント)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イベント制作のマネジメント</dc:title>
  <dc:creator>okaboshi</dc:creator>
  <cp:lastModifiedBy>okaboshi</cp:lastModifiedBy>
  <cp:revision>2</cp:revision>
  <dcterms:created xsi:type="dcterms:W3CDTF">2015-10-17T09:52:42Z</dcterms:created>
  <dcterms:modified xsi:type="dcterms:W3CDTF">2015-10-23T10:53:04Z</dcterms:modified>
</cp:coreProperties>
</file>