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80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B9C68-9432-436C-A88E-6D17A4E54F3D}" type="datetime1">
              <a:rPr kumimoji="1" lang="ja-JP" altLang="en-US" smtClean="0"/>
              <a:t>2016/1/22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2F390-8637-437A-9006-EEFCED7791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25811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896A8-1D7E-45D5-8AD7-1B6D19D88104}" type="datetime1">
              <a:rPr kumimoji="1" lang="ja-JP" altLang="en-US" smtClean="0"/>
              <a:t>2016/1/22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2F390-8637-437A-9006-EEFCED7791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19456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C4768-F48C-48B2-BB6A-C4620270F400}" type="datetime1">
              <a:rPr kumimoji="1" lang="ja-JP" altLang="en-US" smtClean="0"/>
              <a:t>2016/1/22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2F390-8637-437A-9006-EEFCED7791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78178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19808" y="30989"/>
            <a:ext cx="7596554" cy="269873"/>
          </a:xfrm>
        </p:spPr>
        <p:txBody>
          <a:bodyPr/>
          <a:lstStyle>
            <a:lvl1pPr algn="l">
              <a:defRPr sz="1500">
                <a:solidFill>
                  <a:srgbClr val="4D4D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itchFamily="50" charset="-128"/>
                <a:ea typeface="HGPｺﾞｼｯｸE" pitchFamily="50" charset="-128"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7904285" y="31751"/>
            <a:ext cx="1204546" cy="269875"/>
          </a:xfrm>
        </p:spPr>
        <p:txBody>
          <a:bodyPr bIns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4D4D4D"/>
                </a:solidFill>
                <a:effectLst/>
                <a:latin typeface="+mn-lt"/>
                <a:ea typeface="+mn-ea"/>
              </a:defRPr>
            </a:lvl1pPr>
          </a:lstStyle>
          <a:p>
            <a:pPr>
              <a:defRPr/>
            </a:pPr>
            <a:fld id="{921E7706-0109-4348-9513-5237CEBC0470}" type="datetime1">
              <a:rPr lang="ja-JP" altLang="en-US" smtClean="0"/>
              <a:t>2016/1/22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35683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1A2A-596B-4F95-BE3D-E5B15C5BF6CA}" type="datetime1">
              <a:rPr kumimoji="1" lang="ja-JP" altLang="en-US" smtClean="0"/>
              <a:t>2016/1/22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2F390-8637-437A-9006-EEFCED7791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55688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DD135-EC51-4C4B-979E-4030A3BCC3AD}" type="datetime1">
              <a:rPr kumimoji="1" lang="ja-JP" altLang="en-US" smtClean="0"/>
              <a:t>2016/1/22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2F390-8637-437A-9006-EEFCED7791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9714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B1B3-7473-43CA-A97A-409804DCAF63}" type="datetime1">
              <a:rPr kumimoji="1" lang="ja-JP" altLang="en-US" smtClean="0"/>
              <a:t>2016/1/22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2F390-8637-437A-9006-EEFCED7791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99755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F0A17-0DD4-4573-BFC8-D5DE485911BF}" type="datetime1">
              <a:rPr kumimoji="1" lang="ja-JP" altLang="en-US" smtClean="0"/>
              <a:t>2016/1/22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2F390-8637-437A-9006-EEFCED7791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66621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02594-F8B8-424A-89F6-3AE56CC39702}" type="datetime1">
              <a:rPr kumimoji="1" lang="ja-JP" altLang="en-US" smtClean="0"/>
              <a:t>2016/1/22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2F390-8637-437A-9006-EEFCED7791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9315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9CA22-1364-43F1-8390-0B9155BA60B3}" type="datetime1">
              <a:rPr kumimoji="1" lang="ja-JP" altLang="en-US" smtClean="0"/>
              <a:t>2016/1/22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2F390-8637-437A-9006-EEFCED7791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62109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2D5F0-03B4-4E48-B3A5-59C9131D460A}" type="datetime1">
              <a:rPr kumimoji="1" lang="ja-JP" altLang="en-US" smtClean="0"/>
              <a:t>2016/1/22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2F390-8637-437A-9006-EEFCED7791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92766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5F29B-D637-49B6-B816-701F8229809A}" type="datetime1">
              <a:rPr kumimoji="1" lang="ja-JP" altLang="en-US" smtClean="0"/>
              <a:t>2016/1/22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2F390-8637-437A-9006-EEFCED7791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72306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D87B3-4C1D-4C72-9E8E-F336A6C39F3C}" type="datetime1">
              <a:rPr kumimoji="1" lang="ja-JP" altLang="en-US" smtClean="0"/>
              <a:t>2016/1/22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2F390-8637-437A-9006-EEFCED7791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94530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87362"/>
          </a:xfrm>
        </p:spPr>
        <p:txBody>
          <a:bodyPr>
            <a:noAutofit/>
          </a:bodyPr>
          <a:lstStyle/>
          <a:p>
            <a:r>
              <a:rPr lang="ja-JP" altLang="en-US" sz="3600" dirty="0" smtClean="0">
                <a:latin typeface="Calibri" pitchFamily="34" charset="0"/>
              </a:rPr>
              <a:t>イベントの</a:t>
            </a:r>
            <a:r>
              <a:rPr lang="ja-JP" altLang="en-US" sz="3600" dirty="0"/>
              <a:t>成果</a:t>
            </a:r>
            <a:endParaRPr kumimoji="1" lang="ja-JP" altLang="en-US" sz="3600" dirty="0"/>
          </a:p>
        </p:txBody>
      </p:sp>
      <p:sp>
        <p:nvSpPr>
          <p:cNvPr id="21" name="正方形/長方形 20"/>
          <p:cNvSpPr/>
          <p:nvPr/>
        </p:nvSpPr>
        <p:spPr>
          <a:xfrm rot="2665279">
            <a:off x="2649108" y="1728469"/>
            <a:ext cx="3940091" cy="395275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23" name="直線コネクタ 22"/>
          <p:cNvCxnSpPr>
            <a:stCxn id="21" idx="1"/>
            <a:endCxn id="21" idx="3"/>
          </p:cNvCxnSpPr>
          <p:nvPr/>
        </p:nvCxnSpPr>
        <p:spPr>
          <a:xfrm>
            <a:off x="3212123" y="2325952"/>
            <a:ext cx="2814061" cy="275778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>
            <a:stCxn id="21" idx="0"/>
            <a:endCxn id="21" idx="2"/>
          </p:cNvCxnSpPr>
          <p:nvPr/>
        </p:nvCxnSpPr>
        <p:spPr>
          <a:xfrm flipH="1">
            <a:off x="3235831" y="2293293"/>
            <a:ext cx="2766645" cy="282310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正方形/長方形 37"/>
          <p:cNvSpPr/>
          <p:nvPr/>
        </p:nvSpPr>
        <p:spPr>
          <a:xfrm>
            <a:off x="3998639" y="1447800"/>
            <a:ext cx="12618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主催者</a:t>
            </a:r>
            <a:endParaRPr kumimoji="0" lang="ja-JP" alt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2590800" y="2743200"/>
            <a:ext cx="12618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出展者</a:t>
            </a:r>
            <a:endParaRPr kumimoji="0" lang="ja-JP" alt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5410200" y="2743200"/>
            <a:ext cx="12618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制作者</a:t>
            </a:r>
            <a:endParaRPr kumimoji="0" lang="ja-JP" alt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4039345" y="4191000"/>
            <a:ext cx="12618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来場者</a:t>
            </a:r>
            <a:endParaRPr kumimoji="0" lang="ja-JP" alt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cxnSp>
        <p:nvCxnSpPr>
          <p:cNvPr id="52" name="直線矢印コネクタ 51"/>
          <p:cNvCxnSpPr/>
          <p:nvPr/>
        </p:nvCxnSpPr>
        <p:spPr>
          <a:xfrm>
            <a:off x="4572000" y="3200400"/>
            <a:ext cx="22087" cy="990600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矢印コネクタ 56"/>
          <p:cNvCxnSpPr/>
          <p:nvPr/>
        </p:nvCxnSpPr>
        <p:spPr>
          <a:xfrm flipH="1">
            <a:off x="4038600" y="3733800"/>
            <a:ext cx="1120913" cy="0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テキスト ボックス 60"/>
          <p:cNvSpPr txBox="1"/>
          <p:nvPr/>
        </p:nvSpPr>
        <p:spPr>
          <a:xfrm>
            <a:off x="6019800" y="914400"/>
            <a:ext cx="1810111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・実施主体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・実行委員会メンバー</a:t>
            </a:r>
            <a:endParaRPr kumimoji="1" lang="ja-JP" altLang="en-US" sz="1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・協賛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・後援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・協力含む</a:t>
            </a:r>
            <a:endParaRPr kumimoji="1" lang="ja-JP" alt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66" name="直線コネクタ 65"/>
          <p:cNvCxnSpPr>
            <a:stCxn id="38" idx="3"/>
            <a:endCxn id="61" idx="1"/>
          </p:cNvCxnSpPr>
          <p:nvPr/>
        </p:nvCxnSpPr>
        <p:spPr>
          <a:xfrm flipV="1">
            <a:off x="5260523" y="1499176"/>
            <a:ext cx="759277" cy="2102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テキスト ボックス 40"/>
          <p:cNvSpPr txBox="1">
            <a:spLocks noChangeArrowheads="1"/>
          </p:cNvSpPr>
          <p:nvPr/>
        </p:nvSpPr>
        <p:spPr bwMode="auto">
          <a:xfrm>
            <a:off x="3810000" y="1981200"/>
            <a:ext cx="152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・意識統一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・交流</a:t>
            </a:r>
            <a:endParaRPr kumimoji="0" lang="ja-JP" alt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・絆づくりなど</a:t>
            </a:r>
            <a:endParaRPr kumimoji="0" lang="ja-JP" alt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71" name="テキスト ボックス 39"/>
          <p:cNvSpPr txBox="1">
            <a:spLocks noChangeArrowheads="1"/>
          </p:cNvSpPr>
          <p:nvPr/>
        </p:nvSpPr>
        <p:spPr bwMode="auto">
          <a:xfrm>
            <a:off x="2438400" y="3276600"/>
            <a:ext cx="1676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・セールス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　プロモーション</a:t>
            </a:r>
            <a:endParaRPr kumimoji="0" lang="ja-JP" alt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・アピール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・マッチングなど</a:t>
            </a:r>
            <a:endParaRPr kumimoji="0" lang="ja-JP" alt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72" name="テキスト ボックス 33"/>
          <p:cNvSpPr txBox="1">
            <a:spLocks noChangeArrowheads="1"/>
          </p:cNvSpPr>
          <p:nvPr/>
        </p:nvSpPr>
        <p:spPr bwMode="auto">
          <a:xfrm>
            <a:off x="3810000" y="4724400"/>
            <a:ext cx="18288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・生きがい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・楽しみ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・レクリエーション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・レジャーなど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73" name="テキスト ボックス 37"/>
          <p:cNvSpPr txBox="1">
            <a:spLocks noChangeArrowheads="1"/>
          </p:cNvSpPr>
          <p:nvPr/>
        </p:nvSpPr>
        <p:spPr bwMode="auto">
          <a:xfrm>
            <a:off x="5181600" y="3276600"/>
            <a:ext cx="2209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・地元企業の受注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・地元雇用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・ボランティア活用など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1333082" y="1554807"/>
            <a:ext cx="18790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◆</a:t>
            </a: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4</a:t>
            </a:r>
            <a:r>
              <a:rPr kumimoji="1" lang="ja-JP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者の</a:t>
            </a:r>
            <a:r>
              <a:rPr kumimoji="0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立場</a:t>
            </a:r>
            <a:endParaRPr kumimoji="1" lang="ja-JP" alt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04336" y="-121860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600" b="0" i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6</a:t>
            </a:r>
            <a:endParaRPr kumimoji="1" lang="ja-JP" altLang="en-US" sz="9600" b="0" i="1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66239756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59</Words>
  <Application>Microsoft Office PowerPoint</Application>
  <PresentationFormat>画面に合わせる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HGPｺﾞｼｯｸE</vt:lpstr>
      <vt:lpstr>HGSｺﾞｼｯｸE</vt:lpstr>
      <vt:lpstr>ＭＳ Ｐゴシック</vt:lpstr>
      <vt:lpstr>Arial</vt:lpstr>
      <vt:lpstr>Calibri</vt:lpstr>
      <vt:lpstr>1_Office テーマ</vt:lpstr>
      <vt:lpstr>イベントの成果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イベントの成果</dc:title>
  <dc:creator>okaboshi</dc:creator>
  <cp:lastModifiedBy>okaboshi</cp:lastModifiedBy>
  <cp:revision>1</cp:revision>
  <dcterms:created xsi:type="dcterms:W3CDTF">2016-01-22T03:39:53Z</dcterms:created>
  <dcterms:modified xsi:type="dcterms:W3CDTF">2016-01-22T03:40:44Z</dcterms:modified>
</cp:coreProperties>
</file>